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26"/>
  </p:notesMasterIdLst>
  <p:sldIdLst>
    <p:sldId id="256" r:id="rId5"/>
    <p:sldId id="276" r:id="rId6"/>
    <p:sldId id="258" r:id="rId7"/>
    <p:sldId id="259" r:id="rId8"/>
    <p:sldId id="262" r:id="rId9"/>
    <p:sldId id="289" r:id="rId10"/>
    <p:sldId id="292" r:id="rId11"/>
    <p:sldId id="265" r:id="rId12"/>
    <p:sldId id="271" r:id="rId13"/>
    <p:sldId id="278" r:id="rId14"/>
    <p:sldId id="284" r:id="rId15"/>
    <p:sldId id="283" r:id="rId16"/>
    <p:sldId id="287" r:id="rId17"/>
    <p:sldId id="285" r:id="rId18"/>
    <p:sldId id="260" r:id="rId19"/>
    <p:sldId id="269" r:id="rId20"/>
    <p:sldId id="286" r:id="rId21"/>
    <p:sldId id="279" r:id="rId22"/>
    <p:sldId id="294" r:id="rId23"/>
    <p:sldId id="273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782103-F770-F387-754F-89A62F43F8F9}" name="Basel Aljeshi" initials="BA" userId="S::aljeshi.b@northeastern.edu::c185f456-fe77-4822-b576-12842b3430ca" providerId="AD"/>
  <p188:author id="{2534CB19-F2D1-792B-B544-4571E10AF3CF}" name="Aditya Garchar" initials="AG" userId="S::garchar.a@northeastern.edu::98a0dcf5-e826-4e86-ae6c-ec7747d8178a" providerId="AD"/>
  <p188:author id="{27BF0F2B-20A8-572E-2DC5-26A0C6FDE602}" name="Leadora Kyin" initials="LK" userId="S::kyin.l@northeastern.edu::d668026e-946b-46fd-834c-27fbd5443a49" providerId="AD"/>
  <p188:author id="{D5C4E451-C3AC-DDFB-6774-B86C3F77E91A}" name="Elizabeth Roe" initials="ER" userId="S::roe.el@northeastern.edu::15074c5f-f1e2-4eba-8bb7-d9ef7c5735d1" providerId="AD"/>
  <p188:author id="{06393B87-9C13-90C8-0738-62BBDC2DB341}" name="Rachel Lee" initials="RL" userId="S::lee.rachel7@northeastern.edu::e1db3b18-b8e5-4874-9a28-7fc86006477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E03"/>
    <a:srgbClr val="21485D"/>
    <a:srgbClr val="FC7624"/>
    <a:srgbClr val="FCC212"/>
    <a:srgbClr val="3B302C"/>
    <a:srgbClr val="1773C0"/>
    <a:srgbClr val="4CC0D2"/>
    <a:srgbClr val="A28A82"/>
    <a:srgbClr val="A2F5BF"/>
    <a:srgbClr val="5AC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E27FAD-3D42-FCC8-66D3-15C27EC75884}" v="1" dt="2024-03-31T20:06:16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4"/>
  </p:normalViewPr>
  <p:slideViewPr>
    <p:cSldViewPr snapToGrid="0">
      <p:cViewPr varScale="1">
        <p:scale>
          <a:sx n="107" d="100"/>
          <a:sy n="107" d="100"/>
        </p:scale>
        <p:origin x="1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zabeth Roe" userId="S::roe.el@northeastern.edu::15074c5f-f1e2-4eba-8bb7-d9ef7c5735d1" providerId="AD" clId="Web-{591E627A-282D-AB81-1C4F-AD8F51D26935}"/>
    <pc:docChg chg="modSld">
      <pc:chgData name="Elizabeth Roe" userId="S::roe.el@northeastern.edu::15074c5f-f1e2-4eba-8bb7-d9ef7c5735d1" providerId="AD" clId="Web-{591E627A-282D-AB81-1C4F-AD8F51D26935}" dt="2024-03-29T16:55:38.901" v="1" actId="20577"/>
      <pc:docMkLst>
        <pc:docMk/>
      </pc:docMkLst>
      <pc:sldChg chg="modSp">
        <pc:chgData name="Elizabeth Roe" userId="S::roe.el@northeastern.edu::15074c5f-f1e2-4eba-8bb7-d9ef7c5735d1" providerId="AD" clId="Web-{591E627A-282D-AB81-1C4F-AD8F51D26935}" dt="2024-03-29T16:55:38.901" v="1" actId="20577"/>
        <pc:sldMkLst>
          <pc:docMk/>
          <pc:sldMk cId="2713851386" sldId="276"/>
        </pc:sldMkLst>
        <pc:spChg chg="mod">
          <ac:chgData name="Elizabeth Roe" userId="S::roe.el@northeastern.edu::15074c5f-f1e2-4eba-8bb7-d9ef7c5735d1" providerId="AD" clId="Web-{591E627A-282D-AB81-1C4F-AD8F51D26935}" dt="2024-03-29T16:55:38.901" v="1" actId="20577"/>
          <ac:spMkLst>
            <pc:docMk/>
            <pc:sldMk cId="2713851386" sldId="276"/>
            <ac:spMk id="12" creationId="{98E7AE68-1C6C-2F41-8779-128C908F89CD}"/>
          </ac:spMkLst>
        </pc:spChg>
      </pc:sldChg>
    </pc:docChg>
  </pc:docChgLst>
  <pc:docChgLst>
    <pc:chgData name="Basel Aljeshi" userId="S::aljeshi.b@northeastern.edu::c185f456-fe77-4822-b576-12842b3430ca" providerId="AD" clId="Web-{74AA3D11-E7B7-BE60-0636-056BA390B3B0}"/>
    <pc:docChg chg="mod modSld modMainMaster">
      <pc:chgData name="Basel Aljeshi" userId="S::aljeshi.b@northeastern.edu::c185f456-fe77-4822-b576-12842b3430ca" providerId="AD" clId="Web-{74AA3D11-E7B7-BE60-0636-056BA390B3B0}" dt="2024-03-29T15:57:04.595" v="11"/>
      <pc:docMkLst>
        <pc:docMk/>
      </pc:docMkLst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4122905757" sldId="258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4122905757" sldId="258"/>
            <ac:spMk id="5" creationId="{AD0EE74A-8606-8414-A9AA-260FE28F8A4A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3986356951" sldId="259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3986356951" sldId="259"/>
            <ac:spMk id="6" creationId="{52104F8C-BB3E-AA52-95F3-EA424BDE9DD7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1747866250" sldId="262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1747866250" sldId="262"/>
            <ac:spMk id="3" creationId="{3F367FAF-0B32-4FBA-62E6-E593A4D42037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3994345661" sldId="265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3994345661" sldId="265"/>
            <ac:spMk id="12" creationId="{6FDA72F5-DB9D-561F-B9D2-E58BFFF4EDED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453329858" sldId="269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453329858" sldId="269"/>
            <ac:spMk id="12" creationId="{043EA54D-2EE9-1E86-443F-D259CA655D4E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2745653278" sldId="271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2745653278" sldId="271"/>
            <ac:spMk id="22" creationId="{940E623D-7D07-1AE8-D8A0-49CF041A5D4D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4004993241" sldId="273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4004993241" sldId="273"/>
            <ac:spMk id="3" creationId="{D31E0C70-F128-640A-A5FA-517D886E8D13}"/>
          </ac:spMkLst>
        </pc:spChg>
        <pc:spChg chg="mod">
          <ac:chgData name="Basel Aljeshi" userId="S::aljeshi.b@northeastern.edu::c185f456-fe77-4822-b576-12842b3430ca" providerId="AD" clId="Web-{74AA3D11-E7B7-BE60-0636-056BA390B3B0}" dt="2024-03-29T15:52:45.993" v="7" actId="20577"/>
          <ac:spMkLst>
            <pc:docMk/>
            <pc:sldMk cId="4004993241" sldId="273"/>
            <ac:spMk id="5" creationId="{30A116E4-CBE7-AC59-AB34-2A6923F1BE66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6:55.579" v="8"/>
        <pc:sldMkLst>
          <pc:docMk/>
          <pc:sldMk cId="2713851386" sldId="276"/>
        </pc:sldMkLst>
        <pc:spChg chg="add mod">
          <ac:chgData name="Basel Aljeshi" userId="S::aljeshi.b@northeastern.edu::c185f456-fe77-4822-b576-12842b3430ca" providerId="AD" clId="Web-{74AA3D11-E7B7-BE60-0636-056BA390B3B0}" dt="2024-03-29T15:56:55.579" v="8"/>
          <ac:spMkLst>
            <pc:docMk/>
            <pc:sldMk cId="2713851386" sldId="276"/>
            <ac:spMk id="3" creationId="{48909C90-362D-D17C-E800-7487324134DD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2582131182" sldId="277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2582131182" sldId="277"/>
            <ac:spMk id="5" creationId="{3744C43E-65CB-C9F4-15F6-EC259EC4D41B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1917278170" sldId="279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1917278170" sldId="279"/>
            <ac:spMk id="4" creationId="{C34913EF-7608-214D-C3BE-0CB492DAE796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3110721227" sldId="283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3110721227" sldId="283"/>
            <ac:spMk id="5" creationId="{308F57F9-5FAC-3CFE-4BDE-43B0ECE2F7A5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266256191" sldId="284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266256191" sldId="284"/>
            <ac:spMk id="3" creationId="{047301BE-D9A8-28A7-4758-1A8C750CA948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148680850" sldId="285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148680850" sldId="285"/>
            <ac:spMk id="5" creationId="{775AE0B5-D7CC-76EA-D922-5210F8AA78ED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2115963853" sldId="286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2115963853" sldId="286"/>
            <ac:spMk id="16" creationId="{243D1867-0E41-2596-7C23-D271823BF65B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2205367170" sldId="287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2205367170" sldId="287"/>
            <ac:spMk id="3" creationId="{00112CE7-E828-D60D-603E-F73BDA855D65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324437174" sldId="289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324437174" sldId="289"/>
            <ac:spMk id="9" creationId="{1D019901-C2D3-3C67-6EA2-71AB5103D9C9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1882534992" sldId="290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1882534992" sldId="290"/>
            <ac:spMk id="4" creationId="{B4703657-FF84-0460-8D57-2A57430567DB}"/>
          </ac:spMkLst>
        </pc:sp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2148457380" sldId="291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2148457380" sldId="291"/>
            <ac:spMk id="4" creationId="{BB67EB5D-A00B-7683-0E40-BCFE8C51E889}"/>
          </ac:spMkLst>
        </pc:spChg>
      </pc:sldChg>
      <pc:sldChg chg="addSp del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590382105" sldId="292"/>
        </pc:sldMkLst>
        <pc:spChg chg="del">
          <ac:chgData name="Basel Aljeshi" userId="S::aljeshi.b@northeastern.edu::c185f456-fe77-4822-b576-12842b3430ca" providerId="AD" clId="Web-{74AA3D11-E7B7-BE60-0636-056BA390B3B0}" dt="2024-03-29T15:52:19.696" v="2"/>
          <ac:spMkLst>
            <pc:docMk/>
            <pc:sldMk cId="590382105" sldId="292"/>
            <ac:spMk id="2" creationId="{DA3A1924-C11D-7BAE-ECAE-70C04A6458C7}"/>
          </ac:spMkLst>
        </pc:spChg>
        <pc:spChg chg="add del mod">
          <ac:chgData name="Basel Aljeshi" userId="S::aljeshi.b@northeastern.edu::c185f456-fe77-4822-b576-12842b3430ca" providerId="AD" clId="Web-{74AA3D11-E7B7-BE60-0636-056BA390B3B0}" dt="2024-03-29T15:52:29.712" v="5"/>
          <ac:spMkLst>
            <pc:docMk/>
            <pc:sldMk cId="590382105" sldId="292"/>
            <ac:spMk id="11" creationId="{B15C2CDF-3480-FB51-351C-C637BAFC9BA3}"/>
          </ac:spMkLst>
        </pc:spChg>
        <pc:spChg chg="add del">
          <ac:chgData name="Basel Aljeshi" userId="S::aljeshi.b@northeastern.edu::c185f456-fe77-4822-b576-12842b3430ca" providerId="AD" clId="Web-{74AA3D11-E7B7-BE60-0636-056BA390B3B0}" dt="2024-03-29T15:52:25.337" v="4"/>
          <ac:spMkLst>
            <pc:docMk/>
            <pc:sldMk cId="590382105" sldId="292"/>
            <ac:spMk id="15" creationId="{302FE436-3D55-BC91-2B27-9032F740720A}"/>
          </ac:spMkLst>
        </pc:spChg>
        <pc:spChg chg="add mod">
          <ac:chgData name="Basel Aljeshi" userId="S::aljeshi.b@northeastern.edu::c185f456-fe77-4822-b576-12842b3430ca" providerId="AD" clId="Web-{74AA3D11-E7B7-BE60-0636-056BA390B3B0}" dt="2024-03-29T15:52:30.040" v="6"/>
          <ac:spMkLst>
            <pc:docMk/>
            <pc:sldMk cId="590382105" sldId="292"/>
            <ac:spMk id="17" creationId="{0C69DF04-2EE2-7D2F-E603-FE5AADA3CEC5}"/>
          </ac:spMkLst>
        </pc:spChg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590382105" sldId="292"/>
            <ac:spMk id="19" creationId="{C8D0C179-42B5-3CE0-D53D-D78EEEF45735}"/>
          </ac:spMkLst>
        </pc:spChg>
        <pc:picChg chg="add del">
          <ac:chgData name="Basel Aljeshi" userId="S::aljeshi.b@northeastern.edu::c185f456-fe77-4822-b576-12842b3430ca" providerId="AD" clId="Web-{74AA3D11-E7B7-BE60-0636-056BA390B3B0}" dt="2024-03-29T15:52:14.586" v="1"/>
          <ac:picMkLst>
            <pc:docMk/>
            <pc:sldMk cId="590382105" sldId="292"/>
            <ac:picMk id="3" creationId="{3A5841F4-E85C-5C64-56F5-6F7FF74E43E6}"/>
          </ac:picMkLst>
        </pc:picChg>
      </pc:sldChg>
      <pc:sldChg chg="addSp modSp">
        <pc:chgData name="Basel Aljeshi" userId="S::aljeshi.b@northeastern.edu::c185f456-fe77-4822-b576-12842b3430ca" providerId="AD" clId="Web-{74AA3D11-E7B7-BE60-0636-056BA390B3B0}" dt="2024-03-29T15:57:03.376" v="10"/>
        <pc:sldMkLst>
          <pc:docMk/>
          <pc:sldMk cId="3117515986" sldId="294"/>
        </pc:sldMkLst>
        <pc:spChg chg="add mod">
          <ac:chgData name="Basel Aljeshi" userId="S::aljeshi.b@northeastern.edu::c185f456-fe77-4822-b576-12842b3430ca" providerId="AD" clId="Web-{74AA3D11-E7B7-BE60-0636-056BA390B3B0}" dt="2024-03-29T15:57:03.376" v="10"/>
          <ac:spMkLst>
            <pc:docMk/>
            <pc:sldMk cId="3117515986" sldId="294"/>
            <ac:spMk id="4" creationId="{52859460-6E49-3A6B-B4CC-5FB1B315F696}"/>
          </ac:spMkLst>
        </pc:spChg>
      </pc:sldChg>
      <pc:sldMasterChg chg="mod modSldLayout">
        <pc:chgData name="Basel Aljeshi" userId="S::aljeshi.b@northeastern.edu::c185f456-fe77-4822-b576-12842b3430ca" providerId="AD" clId="Web-{74AA3D11-E7B7-BE60-0636-056BA390B3B0}" dt="2024-03-29T15:57:04.595" v="11"/>
        <pc:sldMasterMkLst>
          <pc:docMk/>
          <pc:sldMasterMk cId="2210688316" sldId="2147483684"/>
        </pc:sldMasterMkLst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1029728931" sldId="2147483685"/>
          </pc:sldLayoutMkLst>
        </pc:sldLayoutChg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3286233263" sldId="2147483686"/>
          </pc:sldLayoutMkLst>
        </pc:sldLayoutChg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1023269102" sldId="2147483687"/>
          </pc:sldLayoutMkLst>
        </pc:sldLayoutChg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3036153770" sldId="2147483688"/>
          </pc:sldLayoutMkLst>
        </pc:sldLayoutChg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896509082" sldId="2147483689"/>
          </pc:sldLayoutMkLst>
        </pc:sldLayoutChg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4086872897" sldId="2147483690"/>
          </pc:sldLayoutMkLst>
        </pc:sldLayoutChg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1130695221" sldId="2147483691"/>
          </pc:sldLayoutMkLst>
        </pc:sldLayoutChg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1512165510" sldId="2147483692"/>
          </pc:sldLayoutMkLst>
        </pc:sldLayoutChg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350746749" sldId="2147483693"/>
          </pc:sldLayoutMkLst>
        </pc:sldLayoutChg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3659714322" sldId="2147483694"/>
          </pc:sldLayoutMkLst>
        </pc:sldLayoutChg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682206825" sldId="2147483695"/>
          </pc:sldLayoutMkLst>
        </pc:sldLayoutChg>
        <pc:sldLayoutChg chg="mod">
          <pc:chgData name="Basel Aljeshi" userId="S::aljeshi.b@northeastern.edu::c185f456-fe77-4822-b576-12842b3430ca" providerId="AD" clId="Web-{74AA3D11-E7B7-BE60-0636-056BA390B3B0}" dt="2024-03-29T15:57:04.595" v="11"/>
          <pc:sldLayoutMkLst>
            <pc:docMk/>
            <pc:sldMasterMk cId="2210688316" sldId="2147483684"/>
            <pc:sldLayoutMk cId="3378174451" sldId="2147483696"/>
          </pc:sldLayoutMkLst>
        </pc:sldLayoutChg>
      </pc:sldMasterChg>
    </pc:docChg>
  </pc:docChgLst>
  <pc:docChgLst>
    <pc:chgData name="Elizabeth Roe" userId="S::roe.el@northeastern.edu::15074c5f-f1e2-4eba-8bb7-d9ef7c5735d1" providerId="AD" clId="Web-{9EB59BF2-B59B-A8FC-ED4E-86B18A74FBE5}"/>
    <pc:docChg chg="delSld modSld">
      <pc:chgData name="Elizabeth Roe" userId="S::roe.el@northeastern.edu::15074c5f-f1e2-4eba-8bb7-d9ef7c5735d1" providerId="AD" clId="Web-{9EB59BF2-B59B-A8FC-ED4E-86B18A74FBE5}" dt="2024-03-29T00:32:11.925" v="3" actId="1076"/>
      <pc:docMkLst>
        <pc:docMk/>
      </pc:docMkLst>
      <pc:sldChg chg="modSp">
        <pc:chgData name="Elizabeth Roe" userId="S::roe.el@northeastern.edu::15074c5f-f1e2-4eba-8bb7-d9ef7c5735d1" providerId="AD" clId="Web-{9EB59BF2-B59B-A8FC-ED4E-86B18A74FBE5}" dt="2024-03-29T00:27:48.874" v="1" actId="20577"/>
        <pc:sldMkLst>
          <pc:docMk/>
          <pc:sldMk cId="3986356951" sldId="259"/>
        </pc:sldMkLst>
        <pc:spChg chg="mod">
          <ac:chgData name="Elizabeth Roe" userId="S::roe.el@northeastern.edu::15074c5f-f1e2-4eba-8bb7-d9ef7c5735d1" providerId="AD" clId="Web-{9EB59BF2-B59B-A8FC-ED4E-86B18A74FBE5}" dt="2024-03-29T00:27:48.874" v="1" actId="20577"/>
          <ac:spMkLst>
            <pc:docMk/>
            <pc:sldMk cId="3986356951" sldId="259"/>
            <ac:spMk id="12" creationId="{153D59CC-0FB2-6AD8-1B08-FCB753B84044}"/>
          </ac:spMkLst>
        </pc:spChg>
      </pc:sldChg>
      <pc:sldChg chg="del">
        <pc:chgData name="Elizabeth Roe" userId="S::roe.el@northeastern.edu::15074c5f-f1e2-4eba-8bb7-d9ef7c5735d1" providerId="AD" clId="Web-{9EB59BF2-B59B-A8FC-ED4E-86B18A74FBE5}" dt="2024-03-29T00:28:45.191" v="2"/>
        <pc:sldMkLst>
          <pc:docMk/>
          <pc:sldMk cId="872649513" sldId="267"/>
        </pc:sldMkLst>
      </pc:sldChg>
      <pc:sldChg chg="modSp">
        <pc:chgData name="Elizabeth Roe" userId="S::roe.el@northeastern.edu::15074c5f-f1e2-4eba-8bb7-d9ef7c5735d1" providerId="AD" clId="Web-{9EB59BF2-B59B-A8FC-ED4E-86B18A74FBE5}" dt="2024-03-29T00:32:11.925" v="3" actId="1076"/>
        <pc:sldMkLst>
          <pc:docMk/>
          <pc:sldMk cId="2713851386" sldId="276"/>
        </pc:sldMkLst>
        <pc:spChg chg="mod">
          <ac:chgData name="Elizabeth Roe" userId="S::roe.el@northeastern.edu::15074c5f-f1e2-4eba-8bb7-d9ef7c5735d1" providerId="AD" clId="Web-{9EB59BF2-B59B-A8FC-ED4E-86B18A74FBE5}" dt="2024-03-29T00:32:11.925" v="3" actId="1076"/>
          <ac:spMkLst>
            <pc:docMk/>
            <pc:sldMk cId="2713851386" sldId="276"/>
            <ac:spMk id="8" creationId="{2C66DF4D-27D5-BAD6-EE50-C5D25BD20379}"/>
          </ac:spMkLst>
        </pc:spChg>
      </pc:sldChg>
    </pc:docChg>
  </pc:docChgLst>
  <pc:docChgLst>
    <pc:chgData name="Basel Aljeshi" userId="S::aljeshi.b@northeastern.edu::c185f456-fe77-4822-b576-12842b3430ca" providerId="AD" clId="Web-{86B38320-1DAC-E304-38AD-732C56241386}"/>
    <pc:docChg chg="modSld">
      <pc:chgData name="Basel Aljeshi" userId="S::aljeshi.b@northeastern.edu::c185f456-fe77-4822-b576-12842b3430ca" providerId="AD" clId="Web-{86B38320-1DAC-E304-38AD-732C56241386}" dt="2024-03-22T04:14:04.311" v="54" actId="20577"/>
      <pc:docMkLst>
        <pc:docMk/>
      </pc:docMkLst>
      <pc:sldChg chg="addSp modSp">
        <pc:chgData name="Basel Aljeshi" userId="S::aljeshi.b@northeastern.edu::c185f456-fe77-4822-b576-12842b3430ca" providerId="AD" clId="Web-{86B38320-1DAC-E304-38AD-732C56241386}" dt="2024-03-22T04:14:04.311" v="54" actId="20577"/>
        <pc:sldMkLst>
          <pc:docMk/>
          <pc:sldMk cId="2115963853" sldId="286"/>
        </pc:sldMkLst>
        <pc:spChg chg="add mod">
          <ac:chgData name="Basel Aljeshi" userId="S::aljeshi.b@northeastern.edu::c185f456-fe77-4822-b576-12842b3430ca" providerId="AD" clId="Web-{86B38320-1DAC-E304-38AD-732C56241386}" dt="2024-03-22T04:13:44.983" v="26" actId="1076"/>
          <ac:spMkLst>
            <pc:docMk/>
            <pc:sldMk cId="2115963853" sldId="286"/>
            <ac:spMk id="3" creationId="{F3F001CC-6254-9A7D-80A4-08B9D1EE4026}"/>
          </ac:spMkLst>
        </pc:spChg>
        <pc:spChg chg="add mod">
          <ac:chgData name="Basel Aljeshi" userId="S::aljeshi.b@northeastern.edu::c185f456-fe77-4822-b576-12842b3430ca" providerId="AD" clId="Web-{86B38320-1DAC-E304-38AD-732C56241386}" dt="2024-03-22T04:13:51.623" v="38" actId="20577"/>
          <ac:spMkLst>
            <pc:docMk/>
            <pc:sldMk cId="2115963853" sldId="286"/>
            <ac:spMk id="5" creationId="{858672DE-A92D-670D-2ED2-3A10450D8CB7}"/>
          </ac:spMkLst>
        </pc:spChg>
        <pc:spChg chg="add mod">
          <ac:chgData name="Basel Aljeshi" userId="S::aljeshi.b@northeastern.edu::c185f456-fe77-4822-b576-12842b3430ca" providerId="AD" clId="Web-{86B38320-1DAC-E304-38AD-732C56241386}" dt="2024-03-22T04:14:00.670" v="49" actId="1076"/>
          <ac:spMkLst>
            <pc:docMk/>
            <pc:sldMk cId="2115963853" sldId="286"/>
            <ac:spMk id="6" creationId="{31975270-B4F1-E1D0-C2D5-A3E4C8F79C40}"/>
          </ac:spMkLst>
        </pc:spChg>
        <pc:spChg chg="add mod">
          <ac:chgData name="Basel Aljeshi" userId="S::aljeshi.b@northeastern.edu::c185f456-fe77-4822-b576-12842b3430ca" providerId="AD" clId="Web-{86B38320-1DAC-E304-38AD-732C56241386}" dt="2024-03-22T04:14:04.311" v="54" actId="20577"/>
          <ac:spMkLst>
            <pc:docMk/>
            <pc:sldMk cId="2115963853" sldId="286"/>
            <ac:spMk id="9" creationId="{B877B723-6BBA-4DF1-72FE-96114982217B}"/>
          </ac:spMkLst>
        </pc:spChg>
      </pc:sldChg>
    </pc:docChg>
  </pc:docChgLst>
  <pc:docChgLst>
    <pc:chgData name="Basel Aljeshi" userId="c185f456-fe77-4822-b576-12842b3430ca" providerId="ADAL" clId="{20DD01FC-B8F2-44CB-A4F0-61589CB6666D}"/>
    <pc:docChg chg="undo custSel modSld">
      <pc:chgData name="Basel Aljeshi" userId="c185f456-fe77-4822-b576-12842b3430ca" providerId="ADAL" clId="{20DD01FC-B8F2-44CB-A4F0-61589CB6666D}" dt="2024-03-29T05:29:55.916" v="649" actId="20577"/>
      <pc:docMkLst>
        <pc:docMk/>
      </pc:docMkLst>
      <pc:sldChg chg="addSp delSp modSp mod">
        <pc:chgData name="Basel Aljeshi" userId="c185f456-fe77-4822-b576-12842b3430ca" providerId="ADAL" clId="{20DD01FC-B8F2-44CB-A4F0-61589CB6666D}" dt="2024-03-29T05:26:44.299" v="590" actId="1076"/>
        <pc:sldMkLst>
          <pc:docMk/>
          <pc:sldMk cId="4122905757" sldId="258"/>
        </pc:sldMkLst>
        <pc:graphicFrameChg chg="add del mod">
          <ac:chgData name="Basel Aljeshi" userId="c185f456-fe77-4822-b576-12842b3430ca" providerId="ADAL" clId="{20DD01FC-B8F2-44CB-A4F0-61589CB6666D}" dt="2024-03-29T05:26:19.523" v="574"/>
          <ac:graphicFrameMkLst>
            <pc:docMk/>
            <pc:sldMk cId="4122905757" sldId="258"/>
            <ac:graphicFrameMk id="5" creationId="{4EA35A33-0ECA-7F54-034E-64385889186A}"/>
          </ac:graphicFrameMkLst>
        </pc:graphicFrameChg>
        <pc:picChg chg="add mod ord">
          <ac:chgData name="Basel Aljeshi" userId="c185f456-fe77-4822-b576-12842b3430ca" providerId="ADAL" clId="{20DD01FC-B8F2-44CB-A4F0-61589CB6666D}" dt="2024-03-29T05:26:44.299" v="590" actId="1076"/>
          <ac:picMkLst>
            <pc:docMk/>
            <pc:sldMk cId="4122905757" sldId="258"/>
            <ac:picMk id="8" creationId="{643D8A5F-BEF0-E690-9DBB-BAAF17C3AAD1}"/>
          </ac:picMkLst>
        </pc:picChg>
        <pc:picChg chg="mod ord">
          <ac:chgData name="Basel Aljeshi" userId="c185f456-fe77-4822-b576-12842b3430ca" providerId="ADAL" clId="{20DD01FC-B8F2-44CB-A4F0-61589CB6666D}" dt="2024-03-29T05:26:40.975" v="587" actId="1076"/>
          <ac:picMkLst>
            <pc:docMk/>
            <pc:sldMk cId="4122905757" sldId="258"/>
            <ac:picMk id="12" creationId="{13922927-1DF0-9C4C-449A-65D0731271B7}"/>
          </ac:picMkLst>
        </pc:picChg>
      </pc:sldChg>
      <pc:sldChg chg="modSp mod">
        <pc:chgData name="Basel Aljeshi" userId="c185f456-fe77-4822-b576-12842b3430ca" providerId="ADAL" clId="{20DD01FC-B8F2-44CB-A4F0-61589CB6666D}" dt="2024-03-29T05:29:43.808" v="645" actId="20577"/>
        <pc:sldMkLst>
          <pc:docMk/>
          <pc:sldMk cId="453329858" sldId="269"/>
        </pc:sldMkLst>
        <pc:spChg chg="mod">
          <ac:chgData name="Basel Aljeshi" userId="c185f456-fe77-4822-b576-12842b3430ca" providerId="ADAL" clId="{20DD01FC-B8F2-44CB-A4F0-61589CB6666D}" dt="2024-03-29T05:29:43.808" v="645" actId="20577"/>
          <ac:spMkLst>
            <pc:docMk/>
            <pc:sldMk cId="453329858" sldId="269"/>
            <ac:spMk id="17" creationId="{40CB1992-80CD-6B7E-DC4E-6EF3BA39CD71}"/>
          </ac:spMkLst>
        </pc:spChg>
      </pc:sldChg>
      <pc:sldChg chg="modSp mod">
        <pc:chgData name="Basel Aljeshi" userId="c185f456-fe77-4822-b576-12842b3430ca" providerId="ADAL" clId="{20DD01FC-B8F2-44CB-A4F0-61589CB6666D}" dt="2024-03-29T05:29:55.916" v="649" actId="20577"/>
        <pc:sldMkLst>
          <pc:docMk/>
          <pc:sldMk cId="3542461490" sldId="278"/>
        </pc:sldMkLst>
        <pc:spChg chg="mod">
          <ac:chgData name="Basel Aljeshi" userId="c185f456-fe77-4822-b576-12842b3430ca" providerId="ADAL" clId="{20DD01FC-B8F2-44CB-A4F0-61589CB6666D}" dt="2024-03-29T05:29:55.916" v="649" actId="20577"/>
          <ac:spMkLst>
            <pc:docMk/>
            <pc:sldMk cId="3542461490" sldId="278"/>
            <ac:spMk id="19" creationId="{DDE5DE9E-6F60-D6A2-BB00-CF935E0612C0}"/>
          </ac:spMkLst>
        </pc:spChg>
      </pc:sldChg>
      <pc:sldChg chg="addSp delSp modSp mod">
        <pc:chgData name="Basel Aljeshi" userId="c185f456-fe77-4822-b576-12842b3430ca" providerId="ADAL" clId="{20DD01FC-B8F2-44CB-A4F0-61589CB6666D}" dt="2024-03-29T05:27:18.350" v="594" actId="207"/>
        <pc:sldMkLst>
          <pc:docMk/>
          <pc:sldMk cId="1917278170" sldId="279"/>
        </pc:sldMkLst>
        <pc:spChg chg="mod">
          <ac:chgData name="Basel Aljeshi" userId="c185f456-fe77-4822-b576-12842b3430ca" providerId="ADAL" clId="{20DD01FC-B8F2-44CB-A4F0-61589CB6666D}" dt="2024-03-29T04:51:23.198" v="76" actId="1076"/>
          <ac:spMkLst>
            <pc:docMk/>
            <pc:sldMk cId="1917278170" sldId="279"/>
            <ac:spMk id="11" creationId="{1C9BC717-14CF-A0FB-A20A-C1B347EFE123}"/>
          </ac:spMkLst>
        </pc:spChg>
        <pc:spChg chg="mod">
          <ac:chgData name="Basel Aljeshi" userId="c185f456-fe77-4822-b576-12842b3430ca" providerId="ADAL" clId="{20DD01FC-B8F2-44CB-A4F0-61589CB6666D}" dt="2024-03-29T04:51:28.043" v="77" actId="1076"/>
          <ac:spMkLst>
            <pc:docMk/>
            <pc:sldMk cId="1917278170" sldId="279"/>
            <ac:spMk id="15" creationId="{7C52D7A7-3A01-FED4-EA0A-0DDDDF725BF7}"/>
          </ac:spMkLst>
        </pc:spChg>
        <pc:spChg chg="add del">
          <ac:chgData name="Basel Aljeshi" userId="c185f456-fe77-4822-b576-12842b3430ca" providerId="ADAL" clId="{20DD01FC-B8F2-44CB-A4F0-61589CB6666D}" dt="2024-03-29T04:50:25.484" v="47" actId="478"/>
          <ac:spMkLst>
            <pc:docMk/>
            <pc:sldMk cId="1917278170" sldId="279"/>
            <ac:spMk id="22" creationId="{93474BCD-DB15-324F-556E-01FDD3B2FAAB}"/>
          </ac:spMkLst>
        </pc:spChg>
        <pc:spChg chg="add del mod">
          <ac:chgData name="Basel Aljeshi" userId="c185f456-fe77-4822-b576-12842b3430ca" providerId="ADAL" clId="{20DD01FC-B8F2-44CB-A4F0-61589CB6666D}" dt="2024-03-29T04:52:20.847" v="113" actId="478"/>
          <ac:spMkLst>
            <pc:docMk/>
            <pc:sldMk cId="1917278170" sldId="279"/>
            <ac:spMk id="28" creationId="{D91C16E1-C1EC-F312-E0D9-CE98D7E0D901}"/>
          </ac:spMkLst>
        </pc:spChg>
        <pc:spChg chg="add del mod">
          <ac:chgData name="Basel Aljeshi" userId="c185f456-fe77-4822-b576-12842b3430ca" providerId="ADAL" clId="{20DD01FC-B8F2-44CB-A4F0-61589CB6666D}" dt="2024-03-29T04:52:19.765" v="112" actId="478"/>
          <ac:spMkLst>
            <pc:docMk/>
            <pc:sldMk cId="1917278170" sldId="279"/>
            <ac:spMk id="29" creationId="{7A236CEA-01D8-1AE5-BFD9-312556ADD53F}"/>
          </ac:spMkLst>
        </pc:spChg>
        <pc:spChg chg="add mod">
          <ac:chgData name="Basel Aljeshi" userId="c185f456-fe77-4822-b576-12842b3430ca" providerId="ADAL" clId="{20DD01FC-B8F2-44CB-A4F0-61589CB6666D}" dt="2024-03-29T04:57:11.897" v="356" actId="404"/>
          <ac:spMkLst>
            <pc:docMk/>
            <pc:sldMk cId="1917278170" sldId="279"/>
            <ac:spMk id="31" creationId="{D6916C56-4910-9C70-111D-D7C543FF7601}"/>
          </ac:spMkLst>
        </pc:spChg>
        <pc:grpChg chg="mod topLvl">
          <ac:chgData name="Basel Aljeshi" userId="c185f456-fe77-4822-b576-12842b3430ca" providerId="ADAL" clId="{20DD01FC-B8F2-44CB-A4F0-61589CB6666D}" dt="2024-03-29T04:49:56.004" v="40" actId="164"/>
          <ac:grpSpMkLst>
            <pc:docMk/>
            <pc:sldMk cId="1917278170" sldId="279"/>
            <ac:grpSpMk id="13" creationId="{85B64DD7-F649-7C1B-DA3F-8F870CAB3347}"/>
          </ac:grpSpMkLst>
        </pc:grpChg>
        <pc:grpChg chg="mod">
          <ac:chgData name="Basel Aljeshi" userId="c185f456-fe77-4822-b576-12842b3430ca" providerId="ADAL" clId="{20DD01FC-B8F2-44CB-A4F0-61589CB6666D}" dt="2024-03-29T04:48:54.645" v="9" actId="164"/>
          <ac:grpSpMkLst>
            <pc:docMk/>
            <pc:sldMk cId="1917278170" sldId="279"/>
            <ac:grpSpMk id="17" creationId="{CA59BD53-4EB9-84C5-5597-FCA55C666D07}"/>
          </ac:grpSpMkLst>
        </pc:grpChg>
        <pc:grpChg chg="add mod">
          <ac:chgData name="Basel Aljeshi" userId="c185f456-fe77-4822-b576-12842b3430ca" providerId="ADAL" clId="{20DD01FC-B8F2-44CB-A4F0-61589CB6666D}" dt="2024-03-29T04:48:59.447" v="28" actId="1036"/>
          <ac:grpSpMkLst>
            <pc:docMk/>
            <pc:sldMk cId="1917278170" sldId="279"/>
            <ac:grpSpMk id="19" creationId="{B59B5656-BFB9-AB97-8EC3-27DB47237803}"/>
          </ac:grpSpMkLst>
        </pc:grpChg>
        <pc:grpChg chg="add del mod">
          <ac:chgData name="Basel Aljeshi" userId="c185f456-fe77-4822-b576-12842b3430ca" providerId="ADAL" clId="{20DD01FC-B8F2-44CB-A4F0-61589CB6666D}" dt="2024-03-29T04:49:45.324" v="37" actId="165"/>
          <ac:grpSpMkLst>
            <pc:docMk/>
            <pc:sldMk cId="1917278170" sldId="279"/>
            <ac:grpSpMk id="20" creationId="{A36B2991-1600-591B-1546-D67B1A91B57E}"/>
          </ac:grpSpMkLst>
        </pc:grpChg>
        <pc:grpChg chg="add mod">
          <ac:chgData name="Basel Aljeshi" userId="c185f456-fe77-4822-b576-12842b3430ca" providerId="ADAL" clId="{20DD01FC-B8F2-44CB-A4F0-61589CB6666D}" dt="2024-03-29T04:50:11.887" v="45" actId="1076"/>
          <ac:grpSpMkLst>
            <pc:docMk/>
            <pc:sldMk cId="1917278170" sldId="279"/>
            <ac:grpSpMk id="21" creationId="{28CE1F96-DDE0-20E4-96FC-D45399591CBD}"/>
          </ac:grpSpMkLst>
        </pc:grpChg>
        <pc:graphicFrameChg chg="mod">
          <ac:chgData name="Basel Aljeshi" userId="c185f456-fe77-4822-b576-12842b3430ca" providerId="ADAL" clId="{20DD01FC-B8F2-44CB-A4F0-61589CB6666D}" dt="2024-03-29T04:50:08.613" v="44" actId="1076"/>
          <ac:graphicFrameMkLst>
            <pc:docMk/>
            <pc:sldMk cId="1917278170" sldId="279"/>
            <ac:graphicFrameMk id="6" creationId="{88646B7B-A9FE-41C5-9E0E-B4634898BAC3}"/>
          </ac:graphicFrameMkLst>
        </pc:graphicFrameChg>
        <pc:graphicFrameChg chg="mod topLvl">
          <ac:chgData name="Basel Aljeshi" userId="c185f456-fe77-4822-b576-12842b3430ca" providerId="ADAL" clId="{20DD01FC-B8F2-44CB-A4F0-61589CB6666D}" dt="2024-03-29T04:50:03.262" v="43" actId="1076"/>
          <ac:graphicFrameMkLst>
            <pc:docMk/>
            <pc:sldMk cId="1917278170" sldId="279"/>
            <ac:graphicFrameMk id="7" creationId="{772DE28E-5BEE-4645-8E8C-895AEC5177C1}"/>
          </ac:graphicFrameMkLst>
        </pc:graphicFrameChg>
        <pc:graphicFrameChg chg="add del mod modGraphic">
          <ac:chgData name="Basel Aljeshi" userId="c185f456-fe77-4822-b576-12842b3430ca" providerId="ADAL" clId="{20DD01FC-B8F2-44CB-A4F0-61589CB6666D}" dt="2024-03-29T04:51:44.355" v="86" actId="478"/>
          <ac:graphicFrameMkLst>
            <pc:docMk/>
            <pc:sldMk cId="1917278170" sldId="279"/>
            <ac:graphicFrameMk id="23" creationId="{B3071940-C978-6529-CB15-236AE52F7831}"/>
          </ac:graphicFrameMkLst>
        </pc:graphicFrameChg>
        <pc:graphicFrameChg chg="add mod modGraphic">
          <ac:chgData name="Basel Aljeshi" userId="c185f456-fe77-4822-b576-12842b3430ca" providerId="ADAL" clId="{20DD01FC-B8F2-44CB-A4F0-61589CB6666D}" dt="2024-03-29T05:27:18.350" v="594" actId="207"/>
          <ac:graphicFrameMkLst>
            <pc:docMk/>
            <pc:sldMk cId="1917278170" sldId="279"/>
            <ac:graphicFrameMk id="30" creationId="{DD59CAF5-416A-F8FE-5F72-A0D365D02368}"/>
          </ac:graphicFrameMkLst>
        </pc:graphicFrameChg>
        <pc:cxnChg chg="mod">
          <ac:chgData name="Basel Aljeshi" userId="c185f456-fe77-4822-b576-12842b3430ca" providerId="ADAL" clId="{20DD01FC-B8F2-44CB-A4F0-61589CB6666D}" dt="2024-03-29T04:51:20.398" v="75" actId="14100"/>
          <ac:cxnSpMkLst>
            <pc:docMk/>
            <pc:sldMk cId="1917278170" sldId="279"/>
            <ac:cxnSpMk id="12" creationId="{E6436AD6-F1FB-8BFD-8A50-51F4C1ABC4C7}"/>
          </ac:cxnSpMkLst>
        </pc:cxnChg>
        <pc:cxnChg chg="mod">
          <ac:chgData name="Basel Aljeshi" userId="c185f456-fe77-4822-b576-12842b3430ca" providerId="ADAL" clId="{20DD01FC-B8F2-44CB-A4F0-61589CB6666D}" dt="2024-03-29T04:51:35.323" v="79" actId="14100"/>
          <ac:cxnSpMkLst>
            <pc:docMk/>
            <pc:sldMk cId="1917278170" sldId="279"/>
            <ac:cxnSpMk id="16" creationId="{B97D309A-28E7-B8F8-1D7D-F193ECF7AD7E}"/>
          </ac:cxnSpMkLst>
        </pc:cxnChg>
      </pc:sldChg>
      <pc:sldChg chg="addSp delSp modSp mod">
        <pc:chgData name="Basel Aljeshi" userId="c185f456-fe77-4822-b576-12842b3430ca" providerId="ADAL" clId="{20DD01FC-B8F2-44CB-A4F0-61589CB6666D}" dt="2024-03-29T05:29:22.127" v="622" actId="113"/>
        <pc:sldMkLst>
          <pc:docMk/>
          <pc:sldMk cId="3117515986" sldId="294"/>
        </pc:sldMkLst>
        <pc:spChg chg="mod">
          <ac:chgData name="Basel Aljeshi" userId="c185f456-fe77-4822-b576-12842b3430ca" providerId="ADAL" clId="{20DD01FC-B8F2-44CB-A4F0-61589CB6666D}" dt="2024-03-29T05:29:22.127" v="622" actId="113"/>
          <ac:spMkLst>
            <pc:docMk/>
            <pc:sldMk cId="3117515986" sldId="294"/>
            <ac:spMk id="10" creationId="{D024975C-B9AD-51C9-7E83-D288409E6054}"/>
          </ac:spMkLst>
        </pc:spChg>
        <pc:picChg chg="add mod">
          <ac:chgData name="Basel Aljeshi" userId="c185f456-fe77-4822-b576-12842b3430ca" providerId="ADAL" clId="{20DD01FC-B8F2-44CB-A4F0-61589CB6666D}" dt="2024-03-29T05:28:43.644" v="610" actId="1035"/>
          <ac:picMkLst>
            <pc:docMk/>
            <pc:sldMk cId="3117515986" sldId="294"/>
            <ac:picMk id="3" creationId="{B597915B-3200-A8A4-4DD7-40EE49D5C216}"/>
          </ac:picMkLst>
        </pc:picChg>
        <pc:picChg chg="del">
          <ac:chgData name="Basel Aljeshi" userId="c185f456-fe77-4822-b576-12842b3430ca" providerId="ADAL" clId="{20DD01FC-B8F2-44CB-A4F0-61589CB6666D}" dt="2024-03-29T05:28:14.393" v="595" actId="478"/>
          <ac:picMkLst>
            <pc:docMk/>
            <pc:sldMk cId="3117515986" sldId="294"/>
            <ac:picMk id="5" creationId="{F49531F7-A709-0291-C0E2-E4B707B60287}"/>
          </ac:picMkLst>
        </pc:picChg>
        <pc:picChg chg="mod">
          <ac:chgData name="Basel Aljeshi" userId="c185f456-fe77-4822-b576-12842b3430ca" providerId="ADAL" clId="{20DD01FC-B8F2-44CB-A4F0-61589CB6666D}" dt="2024-03-29T05:28:19.457" v="598" actId="1076"/>
          <ac:picMkLst>
            <pc:docMk/>
            <pc:sldMk cId="3117515986" sldId="294"/>
            <ac:picMk id="9" creationId="{BD78FE64-282C-7A4F-68D4-BB8F94D090C3}"/>
          </ac:picMkLst>
        </pc:picChg>
        <pc:picChg chg="mod">
          <ac:chgData name="Basel Aljeshi" userId="c185f456-fe77-4822-b576-12842b3430ca" providerId="ADAL" clId="{20DD01FC-B8F2-44CB-A4F0-61589CB6666D}" dt="2024-03-29T05:28:29.158" v="602" actId="1076"/>
          <ac:picMkLst>
            <pc:docMk/>
            <pc:sldMk cId="3117515986" sldId="294"/>
            <ac:picMk id="13" creationId="{559C3F2F-D97B-178F-5656-C43FAA582B0D}"/>
          </ac:picMkLst>
        </pc:picChg>
      </pc:sldChg>
    </pc:docChg>
  </pc:docChgLst>
  <pc:docChgLst>
    <pc:chgData name="Elizabeth Roe" userId="S::roe.el@northeastern.edu::15074c5f-f1e2-4eba-8bb7-d9ef7c5735d1" providerId="AD" clId="Web-{6A799844-8894-BB90-0C0A-CC107FE1A483}"/>
    <pc:docChg chg="modSld">
      <pc:chgData name="Elizabeth Roe" userId="S::roe.el@northeastern.edu::15074c5f-f1e2-4eba-8bb7-d9ef7c5735d1" providerId="AD" clId="Web-{6A799844-8894-BB90-0C0A-CC107FE1A483}" dt="2024-03-26T21:17:20.737" v="31" actId="1076"/>
      <pc:docMkLst>
        <pc:docMk/>
      </pc:docMkLst>
      <pc:sldChg chg="modSp">
        <pc:chgData name="Elizabeth Roe" userId="S::roe.el@northeastern.edu::15074c5f-f1e2-4eba-8bb7-d9ef7c5735d1" providerId="AD" clId="Web-{6A799844-8894-BB90-0C0A-CC107FE1A483}" dt="2024-03-26T21:17:20.737" v="31" actId="1076"/>
        <pc:sldMkLst>
          <pc:docMk/>
          <pc:sldMk cId="3994345661" sldId="265"/>
        </pc:sldMkLst>
        <pc:spChg chg="mod">
          <ac:chgData name="Elizabeth Roe" userId="S::roe.el@northeastern.edu::15074c5f-f1e2-4eba-8bb7-d9ef7c5735d1" providerId="AD" clId="Web-{6A799844-8894-BB90-0C0A-CC107FE1A483}" dt="2024-03-26T21:16:49.564" v="2" actId="20577"/>
          <ac:spMkLst>
            <pc:docMk/>
            <pc:sldMk cId="3994345661" sldId="265"/>
            <ac:spMk id="3" creationId="{B8D0FE13-02B2-990E-E735-DC7E6A3C5E19}"/>
          </ac:spMkLst>
        </pc:spChg>
        <pc:spChg chg="mod">
          <ac:chgData name="Elizabeth Roe" userId="S::roe.el@northeastern.edu::15074c5f-f1e2-4eba-8bb7-d9ef7c5735d1" providerId="AD" clId="Web-{6A799844-8894-BB90-0C0A-CC107FE1A483}" dt="2024-03-26T21:16:51.486" v="5" actId="20577"/>
          <ac:spMkLst>
            <pc:docMk/>
            <pc:sldMk cId="3994345661" sldId="265"/>
            <ac:spMk id="4" creationId="{67D59E58-14F7-8DCD-2B72-172287E47B44}"/>
          </ac:spMkLst>
        </pc:spChg>
        <pc:spChg chg="mod">
          <ac:chgData name="Elizabeth Roe" userId="S::roe.el@northeastern.edu::15074c5f-f1e2-4eba-8bb7-d9ef7c5735d1" providerId="AD" clId="Web-{6A799844-8894-BB90-0C0A-CC107FE1A483}" dt="2024-03-26T21:16:53.893" v="8" actId="20577"/>
          <ac:spMkLst>
            <pc:docMk/>
            <pc:sldMk cId="3994345661" sldId="265"/>
            <ac:spMk id="5" creationId="{44DC8ED0-B145-45CD-5233-A4CC1D2F1E29}"/>
          </ac:spMkLst>
        </pc:spChg>
        <pc:spChg chg="mod">
          <ac:chgData name="Elizabeth Roe" userId="S::roe.el@northeastern.edu::15074c5f-f1e2-4eba-8bb7-d9ef7c5735d1" providerId="AD" clId="Web-{6A799844-8894-BB90-0C0A-CC107FE1A483}" dt="2024-03-26T21:17:20.737" v="31" actId="1076"/>
          <ac:spMkLst>
            <pc:docMk/>
            <pc:sldMk cId="3994345661" sldId="265"/>
            <ac:spMk id="11" creationId="{652A7D71-7589-FF06-E8F0-858D7533C31F}"/>
          </ac:spMkLst>
        </pc:spChg>
      </pc:sldChg>
    </pc:docChg>
  </pc:docChgLst>
  <pc:docChgLst>
    <pc:chgData name="Basel Aljeshi" userId="S::aljeshi.b@northeastern.edu::c185f456-fe77-4822-b576-12842b3430ca" providerId="AD" clId="Web-{86816CB5-E734-28BB-0CAD-8412DBE96D2A}"/>
    <pc:docChg chg="modSld sldOrd">
      <pc:chgData name="Basel Aljeshi" userId="S::aljeshi.b@northeastern.edu::c185f456-fe77-4822-b576-12842b3430ca" providerId="AD" clId="Web-{86816CB5-E734-28BB-0CAD-8412DBE96D2A}" dt="2024-03-19T18:49:59.145" v="20"/>
      <pc:docMkLst>
        <pc:docMk/>
      </pc:docMkLst>
      <pc:sldChg chg="modSp">
        <pc:chgData name="Basel Aljeshi" userId="S::aljeshi.b@northeastern.edu::c185f456-fe77-4822-b576-12842b3430ca" providerId="AD" clId="Web-{86816CB5-E734-28BB-0CAD-8412DBE96D2A}" dt="2024-03-19T18:45:45.964" v="15" actId="20577"/>
        <pc:sldMkLst>
          <pc:docMk/>
          <pc:sldMk cId="3994345661" sldId="265"/>
        </pc:sldMkLst>
        <pc:spChg chg="mod">
          <ac:chgData name="Basel Aljeshi" userId="S::aljeshi.b@northeastern.edu::c185f456-fe77-4822-b576-12842b3430ca" providerId="AD" clId="Web-{86816CB5-E734-28BB-0CAD-8412DBE96D2A}" dt="2024-03-19T18:45:45.964" v="15" actId="20577"/>
          <ac:spMkLst>
            <pc:docMk/>
            <pc:sldMk cId="3994345661" sldId="265"/>
            <ac:spMk id="11" creationId="{652A7D71-7589-FF06-E8F0-858D7533C31F}"/>
          </ac:spMkLst>
        </pc:spChg>
      </pc:sldChg>
      <pc:sldChg chg="ord">
        <pc:chgData name="Basel Aljeshi" userId="S::aljeshi.b@northeastern.edu::c185f456-fe77-4822-b576-12842b3430ca" providerId="AD" clId="Web-{86816CB5-E734-28BB-0CAD-8412DBE96D2A}" dt="2024-03-19T18:49:55.661" v="19"/>
        <pc:sldMkLst>
          <pc:docMk/>
          <pc:sldMk cId="453329858" sldId="269"/>
        </pc:sldMkLst>
      </pc:sldChg>
      <pc:sldChg chg="ord">
        <pc:chgData name="Basel Aljeshi" userId="S::aljeshi.b@northeastern.edu::c185f456-fe77-4822-b576-12842b3430ca" providerId="AD" clId="Web-{86816CB5-E734-28BB-0CAD-8412DBE96D2A}" dt="2024-03-19T18:49:59.145" v="20"/>
        <pc:sldMkLst>
          <pc:docMk/>
          <pc:sldMk cId="2115963853" sldId="286"/>
        </pc:sldMkLst>
      </pc:sldChg>
    </pc:docChg>
  </pc:docChgLst>
  <pc:docChgLst>
    <pc:chgData name="Aditya Garchar" userId="S::garchar.a@northeastern.edu::98a0dcf5-e826-4e86-ae6c-ec7747d8178a" providerId="AD" clId="Web-{869156E2-DE32-194F-123C-58562D03AE7A}"/>
    <pc:docChg chg="mod">
      <pc:chgData name="Aditya Garchar" userId="S::garchar.a@northeastern.edu::98a0dcf5-e826-4e86-ae6c-ec7747d8178a" providerId="AD" clId="Web-{869156E2-DE32-194F-123C-58562D03AE7A}" dt="2024-03-26T17:47:24.993" v="1"/>
      <pc:docMkLst>
        <pc:docMk/>
      </pc:docMkLst>
      <pc:sldChg chg="modCm">
        <pc:chgData name="Aditya Garchar" userId="S::garchar.a@northeastern.edu::98a0dcf5-e826-4e86-ae6c-ec7747d8178a" providerId="AD" clId="Web-{869156E2-DE32-194F-123C-58562D03AE7A}" dt="2024-03-26T17:47:24.993" v="1"/>
        <pc:sldMkLst>
          <pc:docMk/>
          <pc:sldMk cId="2115963853" sldId="286"/>
        </pc:sldMkLst>
      </pc:sldChg>
    </pc:docChg>
  </pc:docChgLst>
  <pc:docChgLst>
    <pc:chgData name="Basel Aljeshi" userId="S::aljeshi.b@northeastern.edu::c185f456-fe77-4822-b576-12842b3430ca" providerId="AD" clId="Web-{DA195804-5BA1-BFB4-6B40-232797ED68C5}"/>
    <pc:docChg chg="">
      <pc:chgData name="Basel Aljeshi" userId="S::aljeshi.b@northeastern.edu::c185f456-fe77-4822-b576-12842b3430ca" providerId="AD" clId="Web-{DA195804-5BA1-BFB4-6B40-232797ED68C5}" dt="2024-03-28T17:41:39.497" v="2"/>
      <pc:docMkLst>
        <pc:docMk/>
      </pc:docMkLst>
      <pc:sldChg chg="modCm">
        <pc:chgData name="Basel Aljeshi" userId="S::aljeshi.b@northeastern.edu::c185f456-fe77-4822-b576-12842b3430ca" providerId="AD" clId="Web-{DA195804-5BA1-BFB4-6B40-232797ED68C5}" dt="2024-03-28T17:41:39.497" v="2"/>
        <pc:sldMkLst>
          <pc:docMk/>
          <pc:sldMk cId="2115963853" sldId="286"/>
        </pc:sldMkLst>
      </pc:sldChg>
      <pc:sldChg chg="modCm">
        <pc:chgData name="Basel Aljeshi" userId="S::aljeshi.b@northeastern.edu::c185f456-fe77-4822-b576-12842b3430ca" providerId="AD" clId="Web-{DA195804-5BA1-BFB4-6B40-232797ED68C5}" dt="2024-03-28T17:36:30.611" v="0"/>
        <pc:sldMkLst>
          <pc:docMk/>
          <pc:sldMk cId="324437174" sldId="289"/>
        </pc:sldMkLst>
      </pc:sldChg>
    </pc:docChg>
  </pc:docChgLst>
  <pc:docChgLst>
    <pc:chgData name="Elizabeth Roe" userId="S::roe.el@northeastern.edu::15074c5f-f1e2-4eba-8bb7-d9ef7c5735d1" providerId="AD" clId="Web-{3970D756-46D1-2E0A-A8EC-1EA0256B0562}"/>
    <pc:docChg chg="modSld">
      <pc:chgData name="Elizabeth Roe" userId="S::roe.el@northeastern.edu::15074c5f-f1e2-4eba-8bb7-d9ef7c5735d1" providerId="AD" clId="Web-{3970D756-46D1-2E0A-A8EC-1EA0256B0562}" dt="2024-03-21T23:41:04.150" v="45" actId="20577"/>
      <pc:docMkLst>
        <pc:docMk/>
      </pc:docMkLst>
      <pc:sldChg chg="modSp">
        <pc:chgData name="Elizabeth Roe" userId="S::roe.el@northeastern.edu::15074c5f-f1e2-4eba-8bb7-d9ef7c5735d1" providerId="AD" clId="Web-{3970D756-46D1-2E0A-A8EC-1EA0256B0562}" dt="2024-03-21T23:41:04.150" v="45" actId="20577"/>
        <pc:sldMkLst>
          <pc:docMk/>
          <pc:sldMk cId="3577001663" sldId="264"/>
        </pc:sldMkLst>
        <pc:spChg chg="mod">
          <ac:chgData name="Elizabeth Roe" userId="S::roe.el@northeastern.edu::15074c5f-f1e2-4eba-8bb7-d9ef7c5735d1" providerId="AD" clId="Web-{3970D756-46D1-2E0A-A8EC-1EA0256B0562}" dt="2024-03-21T23:41:04.150" v="45" actId="20577"/>
          <ac:spMkLst>
            <pc:docMk/>
            <pc:sldMk cId="3577001663" sldId="264"/>
            <ac:spMk id="22" creationId="{A35EEDF3-57DA-0D0E-1C4D-E465E8FB88D2}"/>
          </ac:spMkLst>
        </pc:spChg>
      </pc:sldChg>
      <pc:sldChg chg="addSp delSp modSp delCm">
        <pc:chgData name="Elizabeth Roe" userId="S::roe.el@northeastern.edu::15074c5f-f1e2-4eba-8bb7-d9ef7c5735d1" providerId="AD" clId="Web-{3970D756-46D1-2E0A-A8EC-1EA0256B0562}" dt="2024-03-21T23:31:10.981" v="37" actId="20577"/>
        <pc:sldMkLst>
          <pc:docMk/>
          <pc:sldMk cId="3542461490" sldId="278"/>
        </pc:sldMkLst>
        <pc:spChg chg="mod topLvl">
          <ac:chgData name="Elizabeth Roe" userId="S::roe.el@northeastern.edu::15074c5f-f1e2-4eba-8bb7-d9ef7c5735d1" providerId="AD" clId="Web-{3970D756-46D1-2E0A-A8EC-1EA0256B0562}" dt="2024-03-21T23:31:04.043" v="34"/>
          <ac:spMkLst>
            <pc:docMk/>
            <pc:sldMk cId="3542461490" sldId="278"/>
            <ac:spMk id="4" creationId="{A19E30FF-D44F-BABB-1280-2AF1892E6589}"/>
          </ac:spMkLst>
        </pc:spChg>
        <pc:spChg chg="add del mod topLvl">
          <ac:chgData name="Elizabeth Roe" userId="S::roe.el@northeastern.edu::15074c5f-f1e2-4eba-8bb7-d9ef7c5735d1" providerId="AD" clId="Web-{3970D756-46D1-2E0A-A8EC-1EA0256B0562}" dt="2024-03-21T23:31:10.981" v="37" actId="20577"/>
          <ac:spMkLst>
            <pc:docMk/>
            <pc:sldMk cId="3542461490" sldId="278"/>
            <ac:spMk id="14" creationId="{F49CA00B-A47C-3836-5A9F-C40ACFEB3E23}"/>
          </ac:spMkLst>
        </pc:spChg>
        <pc:spChg chg="mod">
          <ac:chgData name="Elizabeth Roe" userId="S::roe.el@northeastern.edu::15074c5f-f1e2-4eba-8bb7-d9ef7c5735d1" providerId="AD" clId="Web-{3970D756-46D1-2E0A-A8EC-1EA0256B0562}" dt="2024-03-21T23:09:28.810" v="21" actId="20577"/>
          <ac:spMkLst>
            <pc:docMk/>
            <pc:sldMk cId="3542461490" sldId="278"/>
            <ac:spMk id="19" creationId="{DDE5DE9E-6F60-D6A2-BB00-CF935E0612C0}"/>
          </ac:spMkLst>
        </pc:spChg>
        <pc:spChg chg="mod">
          <ac:chgData name="Elizabeth Roe" userId="S::roe.el@northeastern.edu::15074c5f-f1e2-4eba-8bb7-d9ef7c5735d1" providerId="AD" clId="Web-{3970D756-46D1-2E0A-A8EC-1EA0256B0562}" dt="2024-03-21T23:14:41.380" v="26" actId="20577"/>
          <ac:spMkLst>
            <pc:docMk/>
            <pc:sldMk cId="3542461490" sldId="278"/>
            <ac:spMk id="27" creationId="{5AD46A7B-D6D4-A3E9-867B-0C9C72ECBFD5}"/>
          </ac:spMkLst>
        </pc:spChg>
        <pc:grpChg chg="mod">
          <ac:chgData name="Elizabeth Roe" userId="S::roe.el@northeastern.edu::15074c5f-f1e2-4eba-8bb7-d9ef7c5735d1" providerId="AD" clId="Web-{3970D756-46D1-2E0A-A8EC-1EA0256B0562}" dt="2024-03-21T23:14:19.864" v="23" actId="1076"/>
          <ac:grpSpMkLst>
            <pc:docMk/>
            <pc:sldMk cId="3542461490" sldId="278"/>
            <ac:grpSpMk id="28" creationId="{1778CEDA-3791-7984-2014-E41C9E8CC196}"/>
          </ac:grpSpMkLst>
        </pc:grpChg>
        <pc:grpChg chg="add del">
          <ac:chgData name="Elizabeth Roe" userId="S::roe.el@northeastern.edu::15074c5f-f1e2-4eba-8bb7-d9ef7c5735d1" providerId="AD" clId="Web-{3970D756-46D1-2E0A-A8EC-1EA0256B0562}" dt="2024-03-21T23:31:04.043" v="34"/>
          <ac:grpSpMkLst>
            <pc:docMk/>
            <pc:sldMk cId="3542461490" sldId="278"/>
            <ac:grpSpMk id="29" creationId="{E7277779-BD81-17AE-CEC2-6DE229EBA33E}"/>
          </ac:grpSpMkLst>
        </pc:grpChg>
        <pc:grpChg chg="mod">
          <ac:chgData name="Elizabeth Roe" userId="S::roe.el@northeastern.edu::15074c5f-f1e2-4eba-8bb7-d9ef7c5735d1" providerId="AD" clId="Web-{3970D756-46D1-2E0A-A8EC-1EA0256B0562}" dt="2024-03-21T23:14:47.271" v="28" actId="1076"/>
          <ac:grpSpMkLst>
            <pc:docMk/>
            <pc:sldMk cId="3542461490" sldId="278"/>
            <ac:grpSpMk id="37" creationId="{F1C570F1-98DA-BF23-0689-99214EF71A88}"/>
          </ac:grpSpMkLst>
        </pc:grpChg>
      </pc:sldChg>
    </pc:docChg>
  </pc:docChgLst>
  <pc:docChgLst>
    <pc:chgData name="Basel Aljeshi" userId="S::aljeshi.b@northeastern.edu::c185f456-fe77-4822-b576-12842b3430ca" providerId="AD" clId="Web-{62625E2E-CE50-A6AB-19C8-0FC899FEDD8B}"/>
    <pc:docChg chg="modSld">
      <pc:chgData name="Basel Aljeshi" userId="S::aljeshi.b@northeastern.edu::c185f456-fe77-4822-b576-12842b3430ca" providerId="AD" clId="Web-{62625E2E-CE50-A6AB-19C8-0FC899FEDD8B}" dt="2024-03-21T18:37:35.822" v="71" actId="20577"/>
      <pc:docMkLst>
        <pc:docMk/>
      </pc:docMkLst>
      <pc:sldChg chg="modSp">
        <pc:chgData name="Basel Aljeshi" userId="S::aljeshi.b@northeastern.edu::c185f456-fe77-4822-b576-12842b3430ca" providerId="AD" clId="Web-{62625E2E-CE50-A6AB-19C8-0FC899FEDD8B}" dt="2024-03-21T18:37:35.822" v="71" actId="20577"/>
        <pc:sldMkLst>
          <pc:docMk/>
          <pc:sldMk cId="3110721227" sldId="283"/>
        </pc:sldMkLst>
        <pc:spChg chg="mod">
          <ac:chgData name="Basel Aljeshi" userId="S::aljeshi.b@northeastern.edu::c185f456-fe77-4822-b576-12842b3430ca" providerId="AD" clId="Web-{62625E2E-CE50-A6AB-19C8-0FC899FEDD8B}" dt="2024-03-21T18:37:35.822" v="71" actId="20577"/>
          <ac:spMkLst>
            <pc:docMk/>
            <pc:sldMk cId="3110721227" sldId="283"/>
            <ac:spMk id="3" creationId="{29553378-378C-6D61-B2E3-12EC02E61BEE}"/>
          </ac:spMkLst>
        </pc:spChg>
      </pc:sldChg>
    </pc:docChg>
  </pc:docChgLst>
  <pc:docChgLst>
    <pc:chgData name="Elizabeth Roe" userId="S::roe.el@northeastern.edu::15074c5f-f1e2-4eba-8bb7-d9ef7c5735d1" providerId="AD" clId="Web-{973F95E2-A458-B29F-BD92-762743E8D49A}"/>
    <pc:docChg chg="addSld delSld modSld sldOrd">
      <pc:chgData name="Elizabeth Roe" userId="S::roe.el@northeastern.edu::15074c5f-f1e2-4eba-8bb7-d9ef7c5735d1" providerId="AD" clId="Web-{973F95E2-A458-B29F-BD92-762743E8D49A}" dt="2024-03-29T02:19:18.341" v="1297"/>
      <pc:docMkLst>
        <pc:docMk/>
      </pc:docMkLst>
      <pc:sldChg chg="modSp">
        <pc:chgData name="Elizabeth Roe" userId="S::roe.el@northeastern.edu::15074c5f-f1e2-4eba-8bb7-d9ef7c5735d1" providerId="AD" clId="Web-{973F95E2-A458-B29F-BD92-762743E8D49A}" dt="2024-03-29T00:36:35.340" v="0" actId="14100"/>
        <pc:sldMkLst>
          <pc:docMk/>
          <pc:sldMk cId="1747866250" sldId="262"/>
        </pc:sldMkLst>
        <pc:spChg chg="mod">
          <ac:chgData name="Elizabeth Roe" userId="S::roe.el@northeastern.edu::15074c5f-f1e2-4eba-8bb7-d9ef7c5735d1" providerId="AD" clId="Web-{973F95E2-A458-B29F-BD92-762743E8D49A}" dt="2024-03-29T00:36:35.340" v="0" actId="14100"/>
          <ac:spMkLst>
            <pc:docMk/>
            <pc:sldMk cId="1747866250" sldId="262"/>
            <ac:spMk id="10" creationId="{D024975C-B9AD-51C9-7E83-D288409E6054}"/>
          </ac:spMkLst>
        </pc:spChg>
      </pc:sldChg>
      <pc:sldChg chg="modSp addCm delCm">
        <pc:chgData name="Elizabeth Roe" userId="S::roe.el@northeastern.edu::15074c5f-f1e2-4eba-8bb7-d9ef7c5735d1" providerId="AD" clId="Web-{973F95E2-A458-B29F-BD92-762743E8D49A}" dt="2024-03-29T00:56:06.096" v="478"/>
        <pc:sldMkLst>
          <pc:docMk/>
          <pc:sldMk cId="453329858" sldId="269"/>
        </pc:sldMkLst>
        <pc:spChg chg="mod">
          <ac:chgData name="Elizabeth Roe" userId="S::roe.el@northeastern.edu::15074c5f-f1e2-4eba-8bb7-d9ef7c5735d1" providerId="AD" clId="Web-{973F95E2-A458-B29F-BD92-762743E8D49A}" dt="2024-03-29T00:56:04.471" v="477" actId="20577"/>
          <ac:spMkLst>
            <pc:docMk/>
            <pc:sldMk cId="453329858" sldId="269"/>
            <ac:spMk id="11" creationId="{A6E96787-D531-5A16-FF01-09FED354528D}"/>
          </ac:spMkLst>
        </pc:spChg>
      </pc:sldChg>
      <pc:sldChg chg="modSp">
        <pc:chgData name="Elizabeth Roe" userId="S::roe.el@northeastern.edu::15074c5f-f1e2-4eba-8bb7-d9ef7c5735d1" providerId="AD" clId="Web-{973F95E2-A458-B29F-BD92-762743E8D49A}" dt="2024-03-29T00:39:08.066" v="13" actId="20577"/>
        <pc:sldMkLst>
          <pc:docMk/>
          <pc:sldMk cId="3542461490" sldId="278"/>
        </pc:sldMkLst>
        <pc:spChg chg="mod">
          <ac:chgData name="Elizabeth Roe" userId="S::roe.el@northeastern.edu::15074c5f-f1e2-4eba-8bb7-d9ef7c5735d1" providerId="AD" clId="Web-{973F95E2-A458-B29F-BD92-762743E8D49A}" dt="2024-03-29T00:39:08.066" v="13" actId="20577"/>
          <ac:spMkLst>
            <pc:docMk/>
            <pc:sldMk cId="3542461490" sldId="278"/>
            <ac:spMk id="26" creationId="{E958E509-1D70-D729-948F-5FDDC6218F68}"/>
          </ac:spMkLst>
        </pc:spChg>
      </pc:sldChg>
      <pc:sldChg chg="modSp delCm">
        <pc:chgData name="Elizabeth Roe" userId="S::roe.el@northeastern.edu::15074c5f-f1e2-4eba-8bb7-d9ef7c5735d1" providerId="AD" clId="Web-{973F95E2-A458-B29F-BD92-762743E8D49A}" dt="2024-03-29T00:49:32.203" v="337" actId="20577"/>
        <pc:sldMkLst>
          <pc:docMk/>
          <pc:sldMk cId="3110721227" sldId="283"/>
        </pc:sldMkLst>
        <pc:spChg chg="mod">
          <ac:chgData name="Elizabeth Roe" userId="S::roe.el@northeastern.edu::15074c5f-f1e2-4eba-8bb7-d9ef7c5735d1" providerId="AD" clId="Web-{973F95E2-A458-B29F-BD92-762743E8D49A}" dt="2024-03-29T00:49:32.203" v="337" actId="20577"/>
          <ac:spMkLst>
            <pc:docMk/>
            <pc:sldMk cId="3110721227" sldId="283"/>
            <ac:spMk id="3" creationId="{29553378-378C-6D61-B2E3-12EC02E61BEE}"/>
          </ac:spMkLst>
        </pc:spChg>
      </pc:sldChg>
      <pc:sldChg chg="modSp delCm">
        <pc:chgData name="Elizabeth Roe" userId="S::roe.el@northeastern.edu::15074c5f-f1e2-4eba-8bb7-d9ef7c5735d1" providerId="AD" clId="Web-{973F95E2-A458-B29F-BD92-762743E8D49A}" dt="2024-03-29T02:13:19.145" v="1280"/>
        <pc:sldMkLst>
          <pc:docMk/>
          <pc:sldMk cId="266256191" sldId="284"/>
        </pc:sldMkLst>
        <pc:graphicFrameChg chg="mod modGraphic">
          <ac:chgData name="Elizabeth Roe" userId="S::roe.el@northeastern.edu::15074c5f-f1e2-4eba-8bb7-d9ef7c5735d1" providerId="AD" clId="Web-{973F95E2-A458-B29F-BD92-762743E8D49A}" dt="2024-03-29T02:13:19.145" v="1280"/>
          <ac:graphicFrameMkLst>
            <pc:docMk/>
            <pc:sldMk cId="266256191" sldId="284"/>
            <ac:graphicFrameMk id="5" creationId="{5BD09B5D-FA08-3528-3371-B01FC2D31226}"/>
          </ac:graphicFrameMkLst>
        </pc:graphicFrameChg>
      </pc:sldChg>
      <pc:sldChg chg="modSp">
        <pc:chgData name="Elizabeth Roe" userId="S::roe.el@northeastern.edu::15074c5f-f1e2-4eba-8bb7-d9ef7c5735d1" providerId="AD" clId="Web-{973F95E2-A458-B29F-BD92-762743E8D49A}" dt="2024-03-29T02:19:18.341" v="1297"/>
        <pc:sldMkLst>
          <pc:docMk/>
          <pc:sldMk cId="148680850" sldId="285"/>
        </pc:sldMkLst>
        <pc:graphicFrameChg chg="mod modGraphic">
          <ac:chgData name="Elizabeth Roe" userId="S::roe.el@northeastern.edu::15074c5f-f1e2-4eba-8bb7-d9ef7c5735d1" providerId="AD" clId="Web-{973F95E2-A458-B29F-BD92-762743E8D49A}" dt="2024-03-29T02:19:18.341" v="1297"/>
          <ac:graphicFrameMkLst>
            <pc:docMk/>
            <pc:sldMk cId="148680850" sldId="285"/>
            <ac:graphicFrameMk id="3" creationId="{70ECE978-A387-1962-D023-A77A26FE9EF5}"/>
          </ac:graphicFrameMkLst>
        </pc:graphicFrameChg>
      </pc:sldChg>
      <pc:sldChg chg="modSp">
        <pc:chgData name="Elizabeth Roe" userId="S::roe.el@northeastern.edu::15074c5f-f1e2-4eba-8bb7-d9ef7c5735d1" providerId="AD" clId="Web-{973F95E2-A458-B29F-BD92-762743E8D49A}" dt="2024-03-29T01:23:33.529" v="991"/>
        <pc:sldMkLst>
          <pc:docMk/>
          <pc:sldMk cId="2205367170" sldId="287"/>
        </pc:sldMkLst>
        <pc:graphicFrameChg chg="mod modGraphic">
          <ac:chgData name="Elizabeth Roe" userId="S::roe.el@northeastern.edu::15074c5f-f1e2-4eba-8bb7-d9ef7c5735d1" providerId="AD" clId="Web-{973F95E2-A458-B29F-BD92-762743E8D49A}" dt="2024-03-29T01:23:33.529" v="991"/>
          <ac:graphicFrameMkLst>
            <pc:docMk/>
            <pc:sldMk cId="2205367170" sldId="287"/>
            <ac:graphicFrameMk id="6" creationId="{D5F113C4-48C4-4607-CD56-7EEB35646C45}"/>
          </ac:graphicFrameMkLst>
        </pc:graphicFrameChg>
      </pc:sldChg>
      <pc:sldChg chg="delCm">
        <pc:chgData name="Elizabeth Roe" userId="S::roe.el@northeastern.edu::15074c5f-f1e2-4eba-8bb7-d9ef7c5735d1" providerId="AD" clId="Web-{973F95E2-A458-B29F-BD92-762743E8D49A}" dt="2024-03-29T00:37:04.904" v="2"/>
        <pc:sldMkLst>
          <pc:docMk/>
          <pc:sldMk cId="324437174" sldId="289"/>
        </pc:sldMkLst>
      </pc:sldChg>
      <pc:sldChg chg="modSp">
        <pc:chgData name="Elizabeth Roe" userId="S::roe.el@northeastern.edu::15074c5f-f1e2-4eba-8bb7-d9ef7c5735d1" providerId="AD" clId="Web-{973F95E2-A458-B29F-BD92-762743E8D49A}" dt="2024-03-29T00:37:59.453" v="6" actId="20577"/>
        <pc:sldMkLst>
          <pc:docMk/>
          <pc:sldMk cId="2148457380" sldId="291"/>
        </pc:sldMkLst>
        <pc:spChg chg="mod">
          <ac:chgData name="Elizabeth Roe" userId="S::roe.el@northeastern.edu::15074c5f-f1e2-4eba-8bb7-d9ef7c5735d1" providerId="AD" clId="Web-{973F95E2-A458-B29F-BD92-762743E8D49A}" dt="2024-03-29T00:37:59.453" v="6" actId="20577"/>
          <ac:spMkLst>
            <pc:docMk/>
            <pc:sldMk cId="2148457380" sldId="291"/>
            <ac:spMk id="21" creationId="{8433F054-F7D8-7B0C-440C-A6366C61F58E}"/>
          </ac:spMkLst>
        </pc:spChg>
      </pc:sldChg>
      <pc:sldChg chg="delSp modSp del">
        <pc:chgData name="Elizabeth Roe" userId="S::roe.el@northeastern.edu::15074c5f-f1e2-4eba-8bb7-d9ef7c5735d1" providerId="AD" clId="Web-{973F95E2-A458-B29F-BD92-762743E8D49A}" dt="2024-03-29T00:58:03.617" v="489"/>
        <pc:sldMkLst>
          <pc:docMk/>
          <pc:sldMk cId="1058042901" sldId="293"/>
        </pc:sldMkLst>
        <pc:spChg chg="del mod">
          <ac:chgData name="Elizabeth Roe" userId="S::roe.el@northeastern.edu::15074c5f-f1e2-4eba-8bb7-d9ef7c5735d1" providerId="AD" clId="Web-{973F95E2-A458-B29F-BD92-762743E8D49A}" dt="2024-03-29T00:57:38.881" v="486"/>
          <ac:spMkLst>
            <pc:docMk/>
            <pc:sldMk cId="1058042901" sldId="293"/>
            <ac:spMk id="3" creationId="{BF5D2558-257A-D945-1CB1-0824ABB1D534}"/>
          </ac:spMkLst>
        </pc:spChg>
      </pc:sldChg>
      <pc:sldChg chg="modSp add ord replId">
        <pc:chgData name="Elizabeth Roe" userId="S::roe.el@northeastern.edu::15074c5f-f1e2-4eba-8bb7-d9ef7c5735d1" providerId="AD" clId="Web-{973F95E2-A458-B29F-BD92-762743E8D49A}" dt="2024-03-29T02:17:28.886" v="1295" actId="20577"/>
        <pc:sldMkLst>
          <pc:docMk/>
          <pc:sldMk cId="3117515986" sldId="294"/>
        </pc:sldMkLst>
        <pc:spChg chg="mod">
          <ac:chgData name="Elizabeth Roe" userId="S::roe.el@northeastern.edu::15074c5f-f1e2-4eba-8bb7-d9ef7c5735d1" providerId="AD" clId="Web-{973F95E2-A458-B29F-BD92-762743E8D49A}" dt="2024-03-29T00:58:14.070" v="496" actId="20577"/>
          <ac:spMkLst>
            <pc:docMk/>
            <pc:sldMk cId="3117515986" sldId="294"/>
            <ac:spMk id="2" creationId="{7825A8CC-F5D2-4150-9F88-9B4B05DF0F64}"/>
          </ac:spMkLst>
        </pc:spChg>
        <pc:spChg chg="mod">
          <ac:chgData name="Elizabeth Roe" userId="S::roe.el@northeastern.edu::15074c5f-f1e2-4eba-8bb7-d9ef7c5735d1" providerId="AD" clId="Web-{973F95E2-A458-B29F-BD92-762743E8D49A}" dt="2024-03-29T02:17:28.886" v="1295" actId="20577"/>
          <ac:spMkLst>
            <pc:docMk/>
            <pc:sldMk cId="3117515986" sldId="294"/>
            <ac:spMk id="10" creationId="{D024975C-B9AD-51C9-7E83-D288409E6054}"/>
          </ac:spMkLst>
        </pc:spChg>
      </pc:sldChg>
    </pc:docChg>
  </pc:docChgLst>
  <pc:docChgLst>
    <pc:chgData name="Elizabeth Roe" userId="S::roe.el@northeastern.edu::15074c5f-f1e2-4eba-8bb7-d9ef7c5735d1" providerId="AD" clId="Web-{A80AB166-A5F0-A7C4-7122-9F2BCC219C6F}"/>
    <pc:docChg chg="addSld delSld modSld">
      <pc:chgData name="Elizabeth Roe" userId="S::roe.el@northeastern.edu::15074c5f-f1e2-4eba-8bb7-d9ef7c5735d1" providerId="AD" clId="Web-{A80AB166-A5F0-A7C4-7122-9F2BCC219C6F}" dt="2024-03-21T18:26:36.282" v="769" actId="20577"/>
      <pc:docMkLst>
        <pc:docMk/>
      </pc:docMkLst>
      <pc:sldChg chg="delCm">
        <pc:chgData name="Elizabeth Roe" userId="S::roe.el@northeastern.edu::15074c5f-f1e2-4eba-8bb7-d9ef7c5735d1" providerId="AD" clId="Web-{A80AB166-A5F0-A7C4-7122-9F2BCC219C6F}" dt="2024-03-21T18:13:01.889" v="334"/>
        <pc:sldMkLst>
          <pc:docMk/>
          <pc:sldMk cId="3986356951" sldId="259"/>
        </pc:sldMkLst>
      </pc:sldChg>
      <pc:sldChg chg="modSp add del delCm">
        <pc:chgData name="Elizabeth Roe" userId="S::roe.el@northeastern.edu::15074c5f-f1e2-4eba-8bb7-d9ef7c5735d1" providerId="AD" clId="Web-{A80AB166-A5F0-A7C4-7122-9F2BCC219C6F}" dt="2024-03-21T18:26:36.282" v="769" actId="20577"/>
        <pc:sldMkLst>
          <pc:docMk/>
          <pc:sldMk cId="3577001663" sldId="264"/>
        </pc:sldMkLst>
        <pc:spChg chg="mod">
          <ac:chgData name="Elizabeth Roe" userId="S::roe.el@northeastern.edu::15074c5f-f1e2-4eba-8bb7-d9ef7c5735d1" providerId="AD" clId="Web-{A80AB166-A5F0-A7C4-7122-9F2BCC219C6F}" dt="2024-03-21T18:15:03.790" v="434" actId="20577"/>
          <ac:spMkLst>
            <pc:docMk/>
            <pc:sldMk cId="3577001663" sldId="264"/>
            <ac:spMk id="21" creationId="{8433F054-F7D8-7B0C-440C-A6366C61F58E}"/>
          </ac:spMkLst>
        </pc:spChg>
        <pc:spChg chg="mod">
          <ac:chgData name="Elizabeth Roe" userId="S::roe.el@northeastern.edu::15074c5f-f1e2-4eba-8bb7-d9ef7c5735d1" providerId="AD" clId="Web-{A80AB166-A5F0-A7C4-7122-9F2BCC219C6F}" dt="2024-03-21T18:26:36.282" v="769" actId="20577"/>
          <ac:spMkLst>
            <pc:docMk/>
            <pc:sldMk cId="3577001663" sldId="264"/>
            <ac:spMk id="22" creationId="{A35EEDF3-57DA-0D0E-1C4D-E465E8FB88D2}"/>
          </ac:spMkLst>
        </pc:spChg>
        <pc:spChg chg="mod">
          <ac:chgData name="Elizabeth Roe" userId="S::roe.el@northeastern.edu::15074c5f-f1e2-4eba-8bb7-d9ef7c5735d1" providerId="AD" clId="Web-{A80AB166-A5F0-A7C4-7122-9F2BCC219C6F}" dt="2024-03-21T18:18:30.087" v="601" actId="20577"/>
          <ac:spMkLst>
            <pc:docMk/>
            <pc:sldMk cId="3577001663" sldId="264"/>
            <ac:spMk id="23" creationId="{A5BFFD58-DBA5-70DD-CF84-07C43D698ECC}"/>
          </ac:spMkLst>
        </pc:spChg>
      </pc:sldChg>
      <pc:sldChg chg="delCm">
        <pc:chgData name="Elizabeth Roe" userId="S::roe.el@northeastern.edu::15074c5f-f1e2-4eba-8bb7-d9ef7c5735d1" providerId="AD" clId="Web-{A80AB166-A5F0-A7C4-7122-9F2BCC219C6F}" dt="2024-03-21T18:13:08.906" v="335"/>
        <pc:sldMkLst>
          <pc:docMk/>
          <pc:sldMk cId="3994345661" sldId="265"/>
        </pc:sldMkLst>
      </pc:sldChg>
      <pc:sldChg chg="addSp delSp modSp addAnim delAnim modAnim addCm delCm">
        <pc:chgData name="Elizabeth Roe" userId="S::roe.el@northeastern.edu::15074c5f-f1e2-4eba-8bb7-d9ef7c5735d1" providerId="AD" clId="Web-{A80AB166-A5F0-A7C4-7122-9F2BCC219C6F}" dt="2024-03-21T17:59:23.903" v="276" actId="1076"/>
        <pc:sldMkLst>
          <pc:docMk/>
          <pc:sldMk cId="2713851386" sldId="276"/>
        </pc:sldMkLst>
        <pc:spChg chg="del mod">
          <ac:chgData name="Elizabeth Roe" userId="S::roe.el@northeastern.edu::15074c5f-f1e2-4eba-8bb7-d9ef7c5735d1" providerId="AD" clId="Web-{A80AB166-A5F0-A7C4-7122-9F2BCC219C6F}" dt="2024-03-21T17:52:37.012" v="114"/>
          <ac:spMkLst>
            <pc:docMk/>
            <pc:sldMk cId="2713851386" sldId="276"/>
            <ac:spMk id="3" creationId="{8B18F032-9265-4F30-D0AB-942E3898A38D}"/>
          </ac:spMkLst>
        </pc:spChg>
        <pc:spChg chg="add mod">
          <ac:chgData name="Elizabeth Roe" userId="S::roe.el@northeastern.edu::15074c5f-f1e2-4eba-8bb7-d9ef7c5735d1" providerId="AD" clId="Web-{A80AB166-A5F0-A7C4-7122-9F2BCC219C6F}" dt="2024-03-21T17:57:47.474" v="259" actId="1076"/>
          <ac:spMkLst>
            <pc:docMk/>
            <pc:sldMk cId="2713851386" sldId="276"/>
            <ac:spMk id="8" creationId="{2C66DF4D-27D5-BAD6-EE50-C5D25BD20379}"/>
          </ac:spMkLst>
        </pc:spChg>
        <pc:spChg chg="mod">
          <ac:chgData name="Elizabeth Roe" userId="S::roe.el@northeastern.edu::15074c5f-f1e2-4eba-8bb7-d9ef7c5735d1" providerId="AD" clId="Web-{A80AB166-A5F0-A7C4-7122-9F2BCC219C6F}" dt="2024-03-21T17:52:46.887" v="117" actId="1076"/>
          <ac:spMkLst>
            <pc:docMk/>
            <pc:sldMk cId="2713851386" sldId="276"/>
            <ac:spMk id="9" creationId="{18CCB01F-6590-DE2E-64AB-1229A9A1D1A7}"/>
          </ac:spMkLst>
        </pc:spChg>
        <pc:spChg chg="mod">
          <ac:chgData name="Elizabeth Roe" userId="S::roe.el@northeastern.edu::15074c5f-f1e2-4eba-8bb7-d9ef7c5735d1" providerId="AD" clId="Web-{A80AB166-A5F0-A7C4-7122-9F2BCC219C6F}" dt="2024-03-21T17:51:50.070" v="102" actId="1076"/>
          <ac:spMkLst>
            <pc:docMk/>
            <pc:sldMk cId="2713851386" sldId="276"/>
            <ac:spMk id="11" creationId="{C9AD32A7-C04A-0D58-7EB8-66E6849E45FC}"/>
          </ac:spMkLst>
        </pc:spChg>
        <pc:spChg chg="add del mod">
          <ac:chgData name="Elizabeth Roe" userId="S::roe.el@northeastern.edu::15074c5f-f1e2-4eba-8bb7-d9ef7c5735d1" providerId="AD" clId="Web-{A80AB166-A5F0-A7C4-7122-9F2BCC219C6F}" dt="2024-03-21T17:59:23.903" v="276" actId="1076"/>
          <ac:spMkLst>
            <pc:docMk/>
            <pc:sldMk cId="2713851386" sldId="276"/>
            <ac:spMk id="12" creationId="{98E7AE68-1C6C-2F41-8779-128C908F89CD}"/>
          </ac:spMkLst>
        </pc:spChg>
        <pc:picChg chg="del">
          <ac:chgData name="Elizabeth Roe" userId="S::roe.el@northeastern.edu::15074c5f-f1e2-4eba-8bb7-d9ef7c5735d1" providerId="AD" clId="Web-{A80AB166-A5F0-A7C4-7122-9F2BCC219C6F}" dt="2024-03-21T17:42:40.027" v="5"/>
          <ac:picMkLst>
            <pc:docMk/>
            <pc:sldMk cId="2713851386" sldId="276"/>
            <ac:picMk id="4" creationId="{0CC010A0-C2FD-F947-AAC8-0A1687DE0E2C}"/>
          </ac:picMkLst>
        </pc:picChg>
        <pc:picChg chg="del">
          <ac:chgData name="Elizabeth Roe" userId="S::roe.el@northeastern.edu::15074c5f-f1e2-4eba-8bb7-d9ef7c5735d1" providerId="AD" clId="Web-{A80AB166-A5F0-A7C4-7122-9F2BCC219C6F}" dt="2024-03-21T17:42:41.121" v="6"/>
          <ac:picMkLst>
            <pc:docMk/>
            <pc:sldMk cId="2713851386" sldId="276"/>
            <ac:picMk id="5" creationId="{BF08A54F-496A-6A5A-E545-3EA8C6D96802}"/>
          </ac:picMkLst>
        </pc:picChg>
        <pc:picChg chg="add mod">
          <ac:chgData name="Elizabeth Roe" userId="S::roe.el@northeastern.edu::15074c5f-f1e2-4eba-8bb7-d9ef7c5735d1" providerId="AD" clId="Web-{A80AB166-A5F0-A7C4-7122-9F2BCC219C6F}" dt="2024-03-21T17:52:39.981" v="115" actId="1076"/>
          <ac:picMkLst>
            <pc:docMk/>
            <pc:sldMk cId="2713851386" sldId="276"/>
            <ac:picMk id="6" creationId="{68B7A26E-4C1D-BD13-4926-F9FE6F27112A}"/>
          </ac:picMkLst>
        </pc:picChg>
      </pc:sldChg>
      <pc:sldChg chg="modSp">
        <pc:chgData name="Elizabeth Roe" userId="S::roe.el@northeastern.edu::15074c5f-f1e2-4eba-8bb7-d9ef7c5735d1" providerId="AD" clId="Web-{A80AB166-A5F0-A7C4-7122-9F2BCC219C6F}" dt="2024-03-21T16:33:52.888" v="2" actId="20577"/>
        <pc:sldMkLst>
          <pc:docMk/>
          <pc:sldMk cId="3542461490" sldId="278"/>
        </pc:sldMkLst>
        <pc:spChg chg="mod">
          <ac:chgData name="Elizabeth Roe" userId="S::roe.el@northeastern.edu::15074c5f-f1e2-4eba-8bb7-d9ef7c5735d1" providerId="AD" clId="Web-{A80AB166-A5F0-A7C4-7122-9F2BCC219C6F}" dt="2024-03-21T16:33:52.888" v="2" actId="20577"/>
          <ac:spMkLst>
            <pc:docMk/>
            <pc:sldMk cId="3542461490" sldId="278"/>
            <ac:spMk id="26" creationId="{E958E509-1D70-D729-948F-5FDDC6218F68}"/>
          </ac:spMkLst>
        </pc:spChg>
      </pc:sldChg>
      <pc:sldChg chg="delCm">
        <pc:chgData name="Elizabeth Roe" userId="S::roe.el@northeastern.edu::15074c5f-f1e2-4eba-8bb7-d9ef7c5735d1" providerId="AD" clId="Web-{A80AB166-A5F0-A7C4-7122-9F2BCC219C6F}" dt="2024-03-21T16:32:17.651" v="0"/>
        <pc:sldMkLst>
          <pc:docMk/>
          <pc:sldMk cId="266256191" sldId="284"/>
        </pc:sldMkLst>
      </pc:sldChg>
      <pc:sldChg chg="addSp delSp modSp delCm">
        <pc:chgData name="Elizabeth Roe" userId="S::roe.el@northeastern.edu::15074c5f-f1e2-4eba-8bb7-d9ef7c5735d1" providerId="AD" clId="Web-{A80AB166-A5F0-A7C4-7122-9F2BCC219C6F}" dt="2024-03-21T18:11:40.352" v="330" actId="1076"/>
        <pc:sldMkLst>
          <pc:docMk/>
          <pc:sldMk cId="2205367170" sldId="287"/>
        </pc:sldMkLst>
        <pc:picChg chg="add mod">
          <ac:chgData name="Elizabeth Roe" userId="S::roe.el@northeastern.edu::15074c5f-f1e2-4eba-8bb7-d9ef7c5735d1" providerId="AD" clId="Web-{A80AB166-A5F0-A7C4-7122-9F2BCC219C6F}" dt="2024-03-21T18:10:37.503" v="322" actId="14100"/>
          <ac:picMkLst>
            <pc:docMk/>
            <pc:sldMk cId="2205367170" sldId="287"/>
            <ac:picMk id="3" creationId="{CE5C340B-4F75-95B3-8BBD-2315BA3D417C}"/>
          </ac:picMkLst>
        </pc:picChg>
        <pc:picChg chg="add mod">
          <ac:chgData name="Elizabeth Roe" userId="S::roe.el@northeastern.edu::15074c5f-f1e2-4eba-8bb7-d9ef7c5735d1" providerId="AD" clId="Web-{A80AB166-A5F0-A7C4-7122-9F2BCC219C6F}" dt="2024-03-21T18:11:40.352" v="330" actId="1076"/>
          <ac:picMkLst>
            <pc:docMk/>
            <pc:sldMk cId="2205367170" sldId="287"/>
            <ac:picMk id="5" creationId="{04C12693-253E-4474-E9CC-DE46D86CC6D0}"/>
          </ac:picMkLst>
        </pc:picChg>
        <pc:picChg chg="add del mod">
          <ac:chgData name="Elizabeth Roe" userId="S::roe.el@northeastern.edu::15074c5f-f1e2-4eba-8bb7-d9ef7c5735d1" providerId="AD" clId="Web-{A80AB166-A5F0-A7C4-7122-9F2BCC219C6F}" dt="2024-03-21T18:07:40.176" v="287"/>
          <ac:picMkLst>
            <pc:docMk/>
            <pc:sldMk cId="2205367170" sldId="287"/>
            <ac:picMk id="6" creationId="{03D45E21-176A-9D98-5F6D-422BDCF032AA}"/>
          </ac:picMkLst>
        </pc:picChg>
        <pc:picChg chg="add mod">
          <ac:chgData name="Elizabeth Roe" userId="S::roe.el@northeastern.edu::15074c5f-f1e2-4eba-8bb7-d9ef7c5735d1" providerId="AD" clId="Web-{A80AB166-A5F0-A7C4-7122-9F2BCC219C6F}" dt="2024-03-21T18:11:37.695" v="329" actId="14100"/>
          <ac:picMkLst>
            <pc:docMk/>
            <pc:sldMk cId="2205367170" sldId="287"/>
            <ac:picMk id="9" creationId="{B74BDB0A-1D9B-1500-2739-07E16C7009A3}"/>
          </ac:picMkLst>
        </pc:picChg>
        <pc:picChg chg="add mod">
          <ac:chgData name="Elizabeth Roe" userId="S::roe.el@northeastern.edu::15074c5f-f1e2-4eba-8bb7-d9ef7c5735d1" providerId="AD" clId="Web-{A80AB166-A5F0-A7C4-7122-9F2BCC219C6F}" dt="2024-03-21T18:11:25.413" v="326" actId="14100"/>
          <ac:picMkLst>
            <pc:docMk/>
            <pc:sldMk cId="2205367170" sldId="287"/>
            <ac:picMk id="10" creationId="{AF83E725-9B5A-1B0D-6D5D-FC4EEE9EBEA0}"/>
          </ac:picMkLst>
        </pc:picChg>
      </pc:sldChg>
      <pc:sldChg chg="new del">
        <pc:chgData name="Elizabeth Roe" userId="S::roe.el@northeastern.edu::15074c5f-f1e2-4eba-8bb7-d9ef7c5735d1" providerId="AD" clId="Web-{A80AB166-A5F0-A7C4-7122-9F2BCC219C6F}" dt="2024-03-21T18:12:00.056" v="332"/>
        <pc:sldMkLst>
          <pc:docMk/>
          <pc:sldMk cId="14702398" sldId="289"/>
        </pc:sldMkLst>
      </pc:sldChg>
    </pc:docChg>
  </pc:docChgLst>
  <pc:docChgLst>
    <pc:chgData name="Elizabeth Roe" userId="S::roe.el@northeastern.edu::15074c5f-f1e2-4eba-8bb7-d9ef7c5735d1" providerId="AD" clId="Web-{6E2038A9-85D6-3EEB-03C0-C781A6BF8179}"/>
    <pc:docChg chg="addSld delSld modSld">
      <pc:chgData name="Elizabeth Roe" userId="S::roe.el@northeastern.edu::15074c5f-f1e2-4eba-8bb7-d9ef7c5735d1" providerId="AD" clId="Web-{6E2038A9-85D6-3EEB-03C0-C781A6BF8179}" dt="2024-03-22T00:20:17.229" v="109"/>
      <pc:docMkLst>
        <pc:docMk/>
      </pc:docMkLst>
      <pc:sldChg chg="modSp">
        <pc:chgData name="Elizabeth Roe" userId="S::roe.el@northeastern.edu::15074c5f-f1e2-4eba-8bb7-d9ef7c5735d1" providerId="AD" clId="Web-{6E2038A9-85D6-3EEB-03C0-C781A6BF8179}" dt="2024-03-21T23:56:19.854" v="59" actId="1076"/>
        <pc:sldMkLst>
          <pc:docMk/>
          <pc:sldMk cId="4122905757" sldId="258"/>
        </pc:sldMkLst>
        <pc:spChg chg="mod">
          <ac:chgData name="Elizabeth Roe" userId="S::roe.el@northeastern.edu::15074c5f-f1e2-4eba-8bb7-d9ef7c5735d1" providerId="AD" clId="Web-{6E2038A9-85D6-3EEB-03C0-C781A6BF8179}" dt="2024-03-21T23:56:19.854" v="59" actId="1076"/>
          <ac:spMkLst>
            <pc:docMk/>
            <pc:sldMk cId="4122905757" sldId="258"/>
            <ac:spMk id="3" creationId="{71D5F740-6E0B-FD89-AE8B-6BFFD484EA68}"/>
          </ac:spMkLst>
        </pc:spChg>
      </pc:sldChg>
      <pc:sldChg chg="addSp delSp modSp">
        <pc:chgData name="Elizabeth Roe" userId="S::roe.el@northeastern.edu::15074c5f-f1e2-4eba-8bb7-d9ef7c5735d1" providerId="AD" clId="Web-{6E2038A9-85D6-3EEB-03C0-C781A6BF8179}" dt="2024-03-21T23:53:47.849" v="56" actId="14100"/>
        <pc:sldMkLst>
          <pc:docMk/>
          <pc:sldMk cId="1747866250" sldId="262"/>
        </pc:sldMkLst>
        <pc:spChg chg="mod">
          <ac:chgData name="Elizabeth Roe" userId="S::roe.el@northeastern.edu::15074c5f-f1e2-4eba-8bb7-d9ef7c5735d1" providerId="AD" clId="Web-{6E2038A9-85D6-3EEB-03C0-C781A6BF8179}" dt="2024-03-21T23:46:11.053" v="36" actId="20577"/>
          <ac:spMkLst>
            <pc:docMk/>
            <pc:sldMk cId="1747866250" sldId="262"/>
            <ac:spMk id="2" creationId="{7825A8CC-F5D2-4150-9F88-9B4B05DF0F64}"/>
          </ac:spMkLst>
        </pc:spChg>
        <pc:spChg chg="del">
          <ac:chgData name="Elizabeth Roe" userId="S::roe.el@northeastern.edu::15074c5f-f1e2-4eba-8bb7-d9ef7c5735d1" providerId="AD" clId="Web-{6E2038A9-85D6-3EEB-03C0-C781A6BF8179}" dt="2024-03-21T23:45:51.896" v="13"/>
          <ac:spMkLst>
            <pc:docMk/>
            <pc:sldMk cId="1747866250" sldId="262"/>
            <ac:spMk id="3" creationId="{29553378-378C-6D61-B2E3-12EC02E61BEE}"/>
          </ac:spMkLst>
        </pc:spChg>
        <pc:spChg chg="add mod ord">
          <ac:chgData name="Elizabeth Roe" userId="S::roe.el@northeastern.edu::15074c5f-f1e2-4eba-8bb7-d9ef7c5735d1" providerId="AD" clId="Web-{6E2038A9-85D6-3EEB-03C0-C781A6BF8179}" dt="2024-03-21T23:53:15.582" v="50"/>
          <ac:spMkLst>
            <pc:docMk/>
            <pc:sldMk cId="1747866250" sldId="262"/>
            <ac:spMk id="10" creationId="{D024975C-B9AD-51C9-7E83-D288409E6054}"/>
          </ac:spMkLst>
        </pc:spChg>
        <pc:spChg chg="add mod ord">
          <ac:chgData name="Elizabeth Roe" userId="S::roe.el@northeastern.edu::15074c5f-f1e2-4eba-8bb7-d9ef7c5735d1" providerId="AD" clId="Web-{6E2038A9-85D6-3EEB-03C0-C781A6BF8179}" dt="2024-03-21T23:53:47.849" v="56" actId="14100"/>
          <ac:spMkLst>
            <pc:docMk/>
            <pc:sldMk cId="1747866250" sldId="262"/>
            <ac:spMk id="11" creationId="{0CA878A1-0262-C1CD-F886-E68234A45C11}"/>
          </ac:spMkLst>
        </pc:spChg>
        <pc:picChg chg="mod">
          <ac:chgData name="Elizabeth Roe" userId="S::roe.el@northeastern.edu::15074c5f-f1e2-4eba-8bb7-d9ef7c5735d1" providerId="AD" clId="Web-{6E2038A9-85D6-3EEB-03C0-C781A6BF8179}" dt="2024-03-21T23:53:28.661" v="53" actId="1076"/>
          <ac:picMkLst>
            <pc:docMk/>
            <pc:sldMk cId="1747866250" sldId="262"/>
            <ac:picMk id="4" creationId="{423379BC-8C11-16C5-DA79-868AC928D9D5}"/>
          </ac:picMkLst>
        </pc:picChg>
        <pc:picChg chg="del">
          <ac:chgData name="Elizabeth Roe" userId="S::roe.el@northeastern.edu::15074c5f-f1e2-4eba-8bb7-d9ef7c5735d1" providerId="AD" clId="Web-{6E2038A9-85D6-3EEB-03C0-C781A6BF8179}" dt="2024-03-21T23:45:53.912" v="14"/>
          <ac:picMkLst>
            <pc:docMk/>
            <pc:sldMk cId="1747866250" sldId="262"/>
            <ac:picMk id="12" creationId="{B4EB38A7-F4C9-5DEB-607F-8D7C5744ED06}"/>
          </ac:picMkLst>
        </pc:picChg>
        <pc:picChg chg="del">
          <ac:chgData name="Elizabeth Roe" userId="S::roe.el@northeastern.edu::15074c5f-f1e2-4eba-8bb7-d9ef7c5735d1" providerId="AD" clId="Web-{6E2038A9-85D6-3EEB-03C0-C781A6BF8179}" dt="2024-03-21T23:46:18.913" v="38"/>
          <ac:picMkLst>
            <pc:docMk/>
            <pc:sldMk cId="1747866250" sldId="262"/>
            <ac:picMk id="16" creationId="{4E776332-AFBB-3207-BFA1-2C5181FAEE56}"/>
          </ac:picMkLst>
        </pc:picChg>
        <pc:picChg chg="del">
          <ac:chgData name="Elizabeth Roe" userId="S::roe.el@northeastern.edu::15074c5f-f1e2-4eba-8bb7-d9ef7c5735d1" providerId="AD" clId="Web-{6E2038A9-85D6-3EEB-03C0-C781A6BF8179}" dt="2024-03-21T23:46:15.506" v="37"/>
          <ac:picMkLst>
            <pc:docMk/>
            <pc:sldMk cId="1747866250" sldId="262"/>
            <ac:picMk id="18" creationId="{804CDE2D-B01A-5FA8-2CBD-351917661F26}"/>
          </ac:picMkLst>
        </pc:picChg>
        <pc:cxnChg chg="del">
          <ac:chgData name="Elizabeth Roe" userId="S::roe.el@northeastern.edu::15074c5f-f1e2-4eba-8bb7-d9ef7c5735d1" providerId="AD" clId="Web-{6E2038A9-85D6-3EEB-03C0-C781A6BF8179}" dt="2024-03-21T23:45:51.834" v="10"/>
          <ac:cxnSpMkLst>
            <pc:docMk/>
            <pc:sldMk cId="1747866250" sldId="262"/>
            <ac:cxnSpMk id="5" creationId="{C1F94426-563A-BAEE-00BD-6D35BA1181CF}"/>
          </ac:cxnSpMkLst>
        </pc:cxnChg>
        <pc:cxnChg chg="del">
          <ac:chgData name="Elizabeth Roe" userId="S::roe.el@northeastern.edu::15074c5f-f1e2-4eba-8bb7-d9ef7c5735d1" providerId="AD" clId="Web-{6E2038A9-85D6-3EEB-03C0-C781A6BF8179}" dt="2024-03-21T23:45:51.834" v="9"/>
          <ac:cxnSpMkLst>
            <pc:docMk/>
            <pc:sldMk cId="1747866250" sldId="262"/>
            <ac:cxnSpMk id="6" creationId="{CF07F736-E64F-2B29-9336-C266429B4A8A}"/>
          </ac:cxnSpMkLst>
        </pc:cxnChg>
        <pc:cxnChg chg="del">
          <ac:chgData name="Elizabeth Roe" userId="S::roe.el@northeastern.edu::15074c5f-f1e2-4eba-8bb7-d9ef7c5735d1" providerId="AD" clId="Web-{6E2038A9-85D6-3EEB-03C0-C781A6BF8179}" dt="2024-03-21T23:45:51.834" v="12"/>
          <ac:cxnSpMkLst>
            <pc:docMk/>
            <pc:sldMk cId="1747866250" sldId="262"/>
            <ac:cxnSpMk id="13" creationId="{AFAB2DE9-C4F5-F2F1-4F64-CB781FAB973C}"/>
          </ac:cxnSpMkLst>
        </pc:cxnChg>
        <pc:cxnChg chg="del">
          <ac:chgData name="Elizabeth Roe" userId="S::roe.el@northeastern.edu::15074c5f-f1e2-4eba-8bb7-d9ef7c5735d1" providerId="AD" clId="Web-{6E2038A9-85D6-3EEB-03C0-C781A6BF8179}" dt="2024-03-21T23:45:51.834" v="11"/>
          <ac:cxnSpMkLst>
            <pc:docMk/>
            <pc:sldMk cId="1747866250" sldId="262"/>
            <ac:cxnSpMk id="17" creationId="{E247BAFC-E89B-700E-0DB8-35DAA47CDA0D}"/>
          </ac:cxnSpMkLst>
        </pc:cxnChg>
      </pc:sldChg>
      <pc:sldChg chg="addSp delSp modSp modTransition addAnim delAnim modAnim">
        <pc:chgData name="Elizabeth Roe" userId="S::roe.el@northeastern.edu::15074c5f-f1e2-4eba-8bb7-d9ef7c5735d1" providerId="AD" clId="Web-{6E2038A9-85D6-3EEB-03C0-C781A6BF8179}" dt="2024-03-22T00:20:17.229" v="109"/>
        <pc:sldMkLst>
          <pc:docMk/>
          <pc:sldMk cId="2745653278" sldId="271"/>
        </pc:sldMkLst>
        <pc:picChg chg="add mod">
          <ac:chgData name="Elizabeth Roe" userId="S::roe.el@northeastern.edu::15074c5f-f1e2-4eba-8bb7-d9ef7c5735d1" providerId="AD" clId="Web-{6E2038A9-85D6-3EEB-03C0-C781A6BF8179}" dt="2024-03-22T00:17:11.989" v="86" actId="1076"/>
          <ac:picMkLst>
            <pc:docMk/>
            <pc:sldMk cId="2745653278" sldId="271"/>
            <ac:picMk id="3" creationId="{0344124A-DA1B-A911-0A07-C21D5ADEE06A}"/>
          </ac:picMkLst>
        </pc:picChg>
        <pc:picChg chg="add mod">
          <ac:chgData name="Elizabeth Roe" userId="S::roe.el@northeastern.edu::15074c5f-f1e2-4eba-8bb7-d9ef7c5735d1" providerId="AD" clId="Web-{6E2038A9-85D6-3EEB-03C0-C781A6BF8179}" dt="2024-03-22T00:14:17.171" v="75" actId="1076"/>
          <ac:picMkLst>
            <pc:docMk/>
            <pc:sldMk cId="2745653278" sldId="271"/>
            <ac:picMk id="5" creationId="{1F0E34F8-ADCD-93AC-5CF3-DC1D4771AA18}"/>
          </ac:picMkLst>
        </pc:picChg>
        <pc:picChg chg="add mod">
          <ac:chgData name="Elizabeth Roe" userId="S::roe.el@northeastern.edu::15074c5f-f1e2-4eba-8bb7-d9ef7c5735d1" providerId="AD" clId="Web-{6E2038A9-85D6-3EEB-03C0-C781A6BF8179}" dt="2024-03-22T00:19:33.712" v="102" actId="1076"/>
          <ac:picMkLst>
            <pc:docMk/>
            <pc:sldMk cId="2745653278" sldId="271"/>
            <ac:picMk id="6" creationId="{EB16DD3E-B91F-469F-B481-9DD793622CB3}"/>
          </ac:picMkLst>
        </pc:picChg>
        <pc:picChg chg="add mod">
          <ac:chgData name="Elizabeth Roe" userId="S::roe.el@northeastern.edu::15074c5f-f1e2-4eba-8bb7-d9ef7c5735d1" providerId="AD" clId="Web-{6E2038A9-85D6-3EEB-03C0-C781A6BF8179}" dt="2024-03-22T00:16:07.549" v="82" actId="1076"/>
          <ac:picMkLst>
            <pc:docMk/>
            <pc:sldMk cId="2745653278" sldId="271"/>
            <ac:picMk id="11" creationId="{C16E9181-8E1E-F7A3-F317-B872CCFC8BF5}"/>
          </ac:picMkLst>
        </pc:picChg>
        <pc:picChg chg="add mod">
          <ac:chgData name="Elizabeth Roe" userId="S::roe.el@northeastern.edu::15074c5f-f1e2-4eba-8bb7-d9ef7c5735d1" providerId="AD" clId="Web-{6E2038A9-85D6-3EEB-03C0-C781A6BF8179}" dt="2024-03-22T00:20:12.776" v="108" actId="1076"/>
          <ac:picMkLst>
            <pc:docMk/>
            <pc:sldMk cId="2745653278" sldId="271"/>
            <ac:picMk id="14" creationId="{BBAD1B5A-A8C3-8074-274C-D74274CE470C}"/>
          </ac:picMkLst>
        </pc:picChg>
        <pc:picChg chg="del mod">
          <ac:chgData name="Elizabeth Roe" userId="S::roe.el@northeastern.edu::15074c5f-f1e2-4eba-8bb7-d9ef7c5735d1" providerId="AD" clId="Web-{6E2038A9-85D6-3EEB-03C0-C781A6BF8179}" dt="2024-03-22T00:15:59.299" v="80"/>
          <ac:picMkLst>
            <pc:docMk/>
            <pc:sldMk cId="2745653278" sldId="271"/>
            <ac:picMk id="23" creationId="{80C5113C-8B6E-513C-49DA-731F5FCC3943}"/>
          </ac:picMkLst>
        </pc:picChg>
        <pc:picChg chg="mod">
          <ac:chgData name="Elizabeth Roe" userId="S::roe.el@northeastern.edu::15074c5f-f1e2-4eba-8bb7-d9ef7c5735d1" providerId="AD" clId="Web-{6E2038A9-85D6-3EEB-03C0-C781A6BF8179}" dt="2024-03-22T00:16:26.237" v="85" actId="1076"/>
          <ac:picMkLst>
            <pc:docMk/>
            <pc:sldMk cId="2745653278" sldId="271"/>
            <ac:picMk id="35" creationId="{699FE011-7B46-5789-E855-C49CC6E6E047}"/>
          </ac:picMkLst>
        </pc:picChg>
      </pc:sldChg>
      <pc:sldChg chg="add replId">
        <pc:chgData name="Elizabeth Roe" userId="S::roe.el@northeastern.edu::15074c5f-f1e2-4eba-8bb7-d9ef7c5735d1" providerId="AD" clId="Web-{6E2038A9-85D6-3EEB-03C0-C781A6BF8179}" dt="2024-03-21T23:45:41.271" v="8"/>
        <pc:sldMkLst>
          <pc:docMk/>
          <pc:sldMk cId="324437174" sldId="289"/>
        </pc:sldMkLst>
      </pc:sldChg>
      <pc:sldChg chg="new del">
        <pc:chgData name="Elizabeth Roe" userId="S::roe.el@northeastern.edu::15074c5f-f1e2-4eba-8bb7-d9ef7c5735d1" providerId="AD" clId="Web-{6E2038A9-85D6-3EEB-03C0-C781A6BF8179}" dt="2024-03-21T23:45:36.380" v="7"/>
        <pc:sldMkLst>
          <pc:docMk/>
          <pc:sldMk cId="3545800178" sldId="289"/>
        </pc:sldMkLst>
      </pc:sldChg>
    </pc:docChg>
  </pc:docChgLst>
  <pc:docChgLst>
    <pc:chgData name="Elizabeth Roe" userId="S::roe.el@northeastern.edu::15074c5f-f1e2-4eba-8bb7-d9ef7c5735d1" providerId="AD" clId="Web-{1F645964-E78A-EBA7-BAD2-AA808F973A3C}"/>
    <pc:docChg chg="addSld modSld">
      <pc:chgData name="Elizabeth Roe" userId="S::roe.el@northeastern.edu::15074c5f-f1e2-4eba-8bb7-d9ef7c5735d1" providerId="AD" clId="Web-{1F645964-E78A-EBA7-BAD2-AA808F973A3C}" dt="2024-03-26T18:06:31.486" v="584" actId="1076"/>
      <pc:docMkLst>
        <pc:docMk/>
      </pc:docMkLst>
      <pc:sldChg chg="modSp">
        <pc:chgData name="Elizabeth Roe" userId="S::roe.el@northeastern.edu::15074c5f-f1e2-4eba-8bb7-d9ef7c5735d1" providerId="AD" clId="Web-{1F645964-E78A-EBA7-BAD2-AA808F973A3C}" dt="2024-03-26T18:06:31.486" v="584" actId="1076"/>
        <pc:sldMkLst>
          <pc:docMk/>
          <pc:sldMk cId="3986356951" sldId="259"/>
        </pc:sldMkLst>
        <pc:spChg chg="mod">
          <ac:chgData name="Elizabeth Roe" userId="S::roe.el@northeastern.edu::15074c5f-f1e2-4eba-8bb7-d9ef7c5735d1" providerId="AD" clId="Web-{1F645964-E78A-EBA7-BAD2-AA808F973A3C}" dt="2024-03-26T13:25:50.482" v="182" actId="14100"/>
          <ac:spMkLst>
            <pc:docMk/>
            <pc:sldMk cId="3986356951" sldId="259"/>
            <ac:spMk id="5" creationId="{C87B4F8B-C3A6-56DC-BE13-D14664AEEE88}"/>
          </ac:spMkLst>
        </pc:spChg>
        <pc:spChg chg="mod">
          <ac:chgData name="Elizabeth Roe" userId="S::roe.el@northeastern.edu::15074c5f-f1e2-4eba-8bb7-d9ef7c5735d1" providerId="AD" clId="Web-{1F645964-E78A-EBA7-BAD2-AA808F973A3C}" dt="2024-03-26T13:25:29.638" v="180" actId="1076"/>
          <ac:spMkLst>
            <pc:docMk/>
            <pc:sldMk cId="3986356951" sldId="259"/>
            <ac:spMk id="12" creationId="{153D59CC-0FB2-6AD8-1B08-FCB753B84044}"/>
          </ac:spMkLst>
        </pc:spChg>
        <pc:spChg chg="mod">
          <ac:chgData name="Elizabeth Roe" userId="S::roe.el@northeastern.edu::15074c5f-f1e2-4eba-8bb7-d9ef7c5735d1" providerId="AD" clId="Web-{1F645964-E78A-EBA7-BAD2-AA808F973A3C}" dt="2024-03-26T13:25:22.013" v="179" actId="20577"/>
          <ac:spMkLst>
            <pc:docMk/>
            <pc:sldMk cId="3986356951" sldId="259"/>
            <ac:spMk id="13" creationId="{10EBFEB7-3425-B922-A820-53DD37A23264}"/>
          </ac:spMkLst>
        </pc:spChg>
        <pc:spChg chg="mod">
          <ac:chgData name="Elizabeth Roe" userId="S::roe.el@northeastern.edu::15074c5f-f1e2-4eba-8bb7-d9ef7c5735d1" providerId="AD" clId="Web-{1F645964-E78A-EBA7-BAD2-AA808F973A3C}" dt="2024-03-26T18:06:22.798" v="582" actId="20577"/>
          <ac:spMkLst>
            <pc:docMk/>
            <pc:sldMk cId="3986356951" sldId="259"/>
            <ac:spMk id="14" creationId="{DFB72E66-1252-D1B6-77F4-0BA6965B4B0A}"/>
          </ac:spMkLst>
        </pc:spChg>
        <pc:spChg chg="mod">
          <ac:chgData name="Elizabeth Roe" userId="S::roe.el@northeastern.edu::15074c5f-f1e2-4eba-8bb7-d9ef7c5735d1" providerId="AD" clId="Web-{1F645964-E78A-EBA7-BAD2-AA808F973A3C}" dt="2024-03-26T18:06:31.486" v="584" actId="1076"/>
          <ac:spMkLst>
            <pc:docMk/>
            <pc:sldMk cId="3986356951" sldId="259"/>
            <ac:spMk id="18" creationId="{8E00FCF2-FF16-A8C5-06F2-BD321C907D71}"/>
          </ac:spMkLst>
        </pc:spChg>
      </pc:sldChg>
      <pc:sldChg chg="modSp">
        <pc:chgData name="Elizabeth Roe" userId="S::roe.el@northeastern.edu::15074c5f-f1e2-4eba-8bb7-d9ef7c5735d1" providerId="AD" clId="Web-{1F645964-E78A-EBA7-BAD2-AA808F973A3C}" dt="2024-03-26T13:50:59.557" v="309" actId="20577"/>
        <pc:sldMkLst>
          <pc:docMk/>
          <pc:sldMk cId="1747866250" sldId="262"/>
        </pc:sldMkLst>
        <pc:spChg chg="mod">
          <ac:chgData name="Elizabeth Roe" userId="S::roe.el@northeastern.edu::15074c5f-f1e2-4eba-8bb7-d9ef7c5735d1" providerId="AD" clId="Web-{1F645964-E78A-EBA7-BAD2-AA808F973A3C}" dt="2024-03-26T13:48:53.503" v="207" actId="1076"/>
          <ac:spMkLst>
            <pc:docMk/>
            <pc:sldMk cId="1747866250" sldId="262"/>
            <ac:spMk id="6" creationId="{57875A11-FB4F-8B12-C985-7D279D4E451C}"/>
          </ac:spMkLst>
        </pc:spChg>
        <pc:spChg chg="mod">
          <ac:chgData name="Elizabeth Roe" userId="S::roe.el@northeastern.edu::15074c5f-f1e2-4eba-8bb7-d9ef7c5735d1" providerId="AD" clId="Web-{1F645964-E78A-EBA7-BAD2-AA808F973A3C}" dt="2024-03-26T13:50:59.557" v="309" actId="20577"/>
          <ac:spMkLst>
            <pc:docMk/>
            <pc:sldMk cId="1747866250" sldId="262"/>
            <ac:spMk id="10" creationId="{D024975C-B9AD-51C9-7E83-D288409E6054}"/>
          </ac:spMkLst>
        </pc:spChg>
      </pc:sldChg>
      <pc:sldChg chg="modCm">
        <pc:chgData name="Elizabeth Roe" userId="S::roe.el@northeastern.edu::15074c5f-f1e2-4eba-8bb7-d9ef7c5735d1" providerId="AD" clId="Web-{1F645964-E78A-EBA7-BAD2-AA808F973A3C}" dt="2024-03-26T13:53:18.393" v="315"/>
        <pc:sldMkLst>
          <pc:docMk/>
          <pc:sldMk cId="872649513" sldId="267"/>
        </pc:sldMkLst>
      </pc:sldChg>
      <pc:sldChg chg="modSp delCm">
        <pc:chgData name="Elizabeth Roe" userId="S::roe.el@northeastern.edu::15074c5f-f1e2-4eba-8bb7-d9ef7c5735d1" providerId="AD" clId="Web-{1F645964-E78A-EBA7-BAD2-AA808F973A3C}" dt="2024-03-26T14:32:48.732" v="508" actId="20577"/>
        <pc:sldMkLst>
          <pc:docMk/>
          <pc:sldMk cId="2582131182" sldId="277"/>
        </pc:sldMkLst>
        <pc:spChg chg="mod">
          <ac:chgData name="Elizabeth Roe" userId="S::roe.el@northeastern.edu::15074c5f-f1e2-4eba-8bb7-d9ef7c5735d1" providerId="AD" clId="Web-{1F645964-E78A-EBA7-BAD2-AA808F973A3C}" dt="2024-03-26T14:32:48.732" v="508" actId="20577"/>
          <ac:spMkLst>
            <pc:docMk/>
            <pc:sldMk cId="2582131182" sldId="277"/>
            <ac:spMk id="3" creationId="{A0B8A7EA-849B-21DF-153B-4034D5650D60}"/>
          </ac:spMkLst>
        </pc:spChg>
      </pc:sldChg>
      <pc:sldChg chg="modSp addCm delCm">
        <pc:chgData name="Elizabeth Roe" userId="S::roe.el@northeastern.edu::15074c5f-f1e2-4eba-8bb7-d9ef7c5735d1" providerId="AD" clId="Web-{1F645964-E78A-EBA7-BAD2-AA808F973A3C}" dt="2024-03-26T14:35:11.490" v="544" actId="1076"/>
        <pc:sldMkLst>
          <pc:docMk/>
          <pc:sldMk cId="3542461490" sldId="278"/>
        </pc:sldMkLst>
        <pc:spChg chg="mod">
          <ac:chgData name="Elizabeth Roe" userId="S::roe.el@northeastern.edu::15074c5f-f1e2-4eba-8bb7-d9ef7c5735d1" providerId="AD" clId="Web-{1F645964-E78A-EBA7-BAD2-AA808F973A3C}" dt="2024-03-26T14:16:30.941" v="471" actId="14100"/>
          <ac:spMkLst>
            <pc:docMk/>
            <pc:sldMk cId="3542461490" sldId="278"/>
            <ac:spMk id="10" creationId="{2B7335DE-DF33-BD84-6CEE-B0B37AE2FAB7}"/>
          </ac:spMkLst>
        </pc:spChg>
        <pc:spChg chg="mod">
          <ac:chgData name="Elizabeth Roe" userId="S::roe.el@northeastern.edu::15074c5f-f1e2-4eba-8bb7-d9ef7c5735d1" providerId="AD" clId="Web-{1F645964-E78A-EBA7-BAD2-AA808F973A3C}" dt="2024-03-26T14:33:47.563" v="532" actId="20577"/>
          <ac:spMkLst>
            <pc:docMk/>
            <pc:sldMk cId="3542461490" sldId="278"/>
            <ac:spMk id="15" creationId="{878464A9-E8A2-D4AD-85C2-297BFF9480C1}"/>
          </ac:spMkLst>
        </pc:spChg>
        <pc:spChg chg="mod">
          <ac:chgData name="Elizabeth Roe" userId="S::roe.el@northeastern.edu::15074c5f-f1e2-4eba-8bb7-d9ef7c5735d1" providerId="AD" clId="Web-{1F645964-E78A-EBA7-BAD2-AA808F973A3C}" dt="2024-03-26T14:33:27.640" v="529" actId="20577"/>
          <ac:spMkLst>
            <pc:docMk/>
            <pc:sldMk cId="3542461490" sldId="278"/>
            <ac:spMk id="17" creationId="{A76C8240-F350-BC05-8AE8-D2D07979F9DC}"/>
          </ac:spMkLst>
        </pc:spChg>
        <pc:spChg chg="mod">
          <ac:chgData name="Elizabeth Roe" userId="S::roe.el@northeastern.edu::15074c5f-f1e2-4eba-8bb7-d9ef7c5735d1" providerId="AD" clId="Web-{1F645964-E78A-EBA7-BAD2-AA808F973A3C}" dt="2024-03-26T14:33:09.389" v="527" actId="20577"/>
          <ac:spMkLst>
            <pc:docMk/>
            <pc:sldMk cId="3542461490" sldId="278"/>
            <ac:spMk id="19" creationId="{DDE5DE9E-6F60-D6A2-BB00-CF935E0612C0}"/>
          </ac:spMkLst>
        </pc:spChg>
        <pc:spChg chg="mod">
          <ac:chgData name="Elizabeth Roe" userId="S::roe.el@northeastern.edu::15074c5f-f1e2-4eba-8bb7-d9ef7c5735d1" providerId="AD" clId="Web-{1F645964-E78A-EBA7-BAD2-AA808F973A3C}" dt="2024-03-26T14:35:11.490" v="544" actId="1076"/>
          <ac:spMkLst>
            <pc:docMk/>
            <pc:sldMk cId="3542461490" sldId="278"/>
            <ac:spMk id="21" creationId="{D3A18F7D-EFC9-DFF9-3FCC-E37DFA14841C}"/>
          </ac:spMkLst>
        </pc:spChg>
        <pc:spChg chg="mod">
          <ac:chgData name="Elizabeth Roe" userId="S::roe.el@northeastern.edu::15074c5f-f1e2-4eba-8bb7-d9ef7c5735d1" providerId="AD" clId="Web-{1F645964-E78A-EBA7-BAD2-AA808F973A3C}" dt="2024-03-26T14:33:57.923" v="533" actId="20577"/>
          <ac:spMkLst>
            <pc:docMk/>
            <pc:sldMk cId="3542461490" sldId="278"/>
            <ac:spMk id="22" creationId="{FA3AE1EF-6146-B933-2D52-F472D9835BA2}"/>
          </ac:spMkLst>
        </pc:spChg>
        <pc:spChg chg="mod">
          <ac:chgData name="Elizabeth Roe" userId="S::roe.el@northeastern.edu::15074c5f-f1e2-4eba-8bb7-d9ef7c5735d1" providerId="AD" clId="Web-{1F645964-E78A-EBA7-BAD2-AA808F973A3C}" dt="2024-03-26T14:33:36.953" v="531" actId="20577"/>
          <ac:spMkLst>
            <pc:docMk/>
            <pc:sldMk cId="3542461490" sldId="278"/>
            <ac:spMk id="26" creationId="{E958E509-1D70-D729-948F-5FDDC6218F68}"/>
          </ac:spMkLst>
        </pc:spChg>
        <pc:spChg chg="mod">
          <ac:chgData name="Elizabeth Roe" userId="S::roe.el@northeastern.edu::15074c5f-f1e2-4eba-8bb7-d9ef7c5735d1" providerId="AD" clId="Web-{1F645964-E78A-EBA7-BAD2-AA808F973A3C}" dt="2024-03-26T14:34:20.080" v="538" actId="20577"/>
          <ac:spMkLst>
            <pc:docMk/>
            <pc:sldMk cId="3542461490" sldId="278"/>
            <ac:spMk id="27" creationId="{5AD46A7B-D6D4-A3E9-867B-0C9C72ECBFD5}"/>
          </ac:spMkLst>
        </pc:spChg>
        <pc:grpChg chg="mod">
          <ac:chgData name="Elizabeth Roe" userId="S::roe.el@northeastern.edu::15074c5f-f1e2-4eba-8bb7-d9ef7c5735d1" providerId="AD" clId="Web-{1F645964-E78A-EBA7-BAD2-AA808F973A3C}" dt="2024-03-26T14:34:27.972" v="539" actId="1076"/>
          <ac:grpSpMkLst>
            <pc:docMk/>
            <pc:sldMk cId="3542461490" sldId="278"/>
            <ac:grpSpMk id="28" creationId="{1778CEDA-3791-7984-2014-E41C9E8CC196}"/>
          </ac:grpSpMkLst>
        </pc:grpChg>
        <pc:grpChg chg="mod">
          <ac:chgData name="Elizabeth Roe" userId="S::roe.el@northeastern.edu::15074c5f-f1e2-4eba-8bb7-d9ef7c5735d1" providerId="AD" clId="Web-{1F645964-E78A-EBA7-BAD2-AA808F973A3C}" dt="2024-03-26T14:34:39.160" v="541" actId="1076"/>
          <ac:grpSpMkLst>
            <pc:docMk/>
            <pc:sldMk cId="3542461490" sldId="278"/>
            <ac:grpSpMk id="37" creationId="{F1C570F1-98DA-BF23-0689-99214EF71A88}"/>
          </ac:grpSpMkLst>
        </pc:grpChg>
        <pc:grpChg chg="mod">
          <ac:chgData name="Elizabeth Roe" userId="S::roe.el@northeastern.edu::15074c5f-f1e2-4eba-8bb7-d9ef7c5735d1" providerId="AD" clId="Web-{1F645964-E78A-EBA7-BAD2-AA808F973A3C}" dt="2024-03-26T14:16:22.284" v="470" actId="14100"/>
          <ac:grpSpMkLst>
            <pc:docMk/>
            <pc:sldMk cId="3542461490" sldId="278"/>
            <ac:grpSpMk id="39" creationId="{CF673E97-744D-1D62-220C-1DB54C8AF3E8}"/>
          </ac:grpSpMkLst>
        </pc:grpChg>
        <pc:grpChg chg="mod">
          <ac:chgData name="Elizabeth Roe" userId="S::roe.el@northeastern.edu::15074c5f-f1e2-4eba-8bb7-d9ef7c5735d1" providerId="AD" clId="Web-{1F645964-E78A-EBA7-BAD2-AA808F973A3C}" dt="2024-03-26T14:34:30.800" v="540" actId="1076"/>
          <ac:grpSpMkLst>
            <pc:docMk/>
            <pc:sldMk cId="3542461490" sldId="278"/>
            <ac:grpSpMk id="41" creationId="{6FA71225-E05D-E873-B895-F7D12892C4BB}"/>
          </ac:grpSpMkLst>
        </pc:grpChg>
        <pc:grpChg chg="mod">
          <ac:chgData name="Elizabeth Roe" userId="S::roe.el@northeastern.edu::15074c5f-f1e2-4eba-8bb7-d9ef7c5735d1" providerId="AD" clId="Web-{1F645964-E78A-EBA7-BAD2-AA808F973A3C}" dt="2024-03-26T14:35:05.411" v="543" actId="14100"/>
          <ac:grpSpMkLst>
            <pc:docMk/>
            <pc:sldMk cId="3542461490" sldId="278"/>
            <ac:grpSpMk id="43" creationId="{AD0641B5-6A73-5383-69FC-F77ACD195CE2}"/>
          </ac:grpSpMkLst>
        </pc:grpChg>
      </pc:sldChg>
      <pc:sldChg chg="modCm">
        <pc:chgData name="Elizabeth Roe" userId="S::roe.el@northeastern.edu::15074c5f-f1e2-4eba-8bb7-d9ef7c5735d1" providerId="AD" clId="Web-{1F645964-E78A-EBA7-BAD2-AA808F973A3C}" dt="2024-03-26T13:54:20.131" v="317"/>
        <pc:sldMkLst>
          <pc:docMk/>
          <pc:sldMk cId="1917278170" sldId="279"/>
        </pc:sldMkLst>
      </pc:sldChg>
      <pc:sldChg chg="modCm">
        <pc:chgData name="Elizabeth Roe" userId="S::roe.el@northeastern.edu::15074c5f-f1e2-4eba-8bb7-d9ef7c5735d1" providerId="AD" clId="Web-{1F645964-E78A-EBA7-BAD2-AA808F973A3C}" dt="2024-03-26T13:53:48.067" v="316"/>
        <pc:sldMkLst>
          <pc:docMk/>
          <pc:sldMk cId="2115963853" sldId="286"/>
        </pc:sldMkLst>
      </pc:sldChg>
      <pc:sldChg chg="addSp delSp modSp">
        <pc:chgData name="Elizabeth Roe" userId="S::roe.el@northeastern.edu::15074c5f-f1e2-4eba-8bb7-d9ef7c5735d1" providerId="AD" clId="Web-{1F645964-E78A-EBA7-BAD2-AA808F973A3C}" dt="2024-03-26T12:45:25.808" v="60"/>
        <pc:sldMkLst>
          <pc:docMk/>
          <pc:sldMk cId="590382105" sldId="292"/>
        </pc:sldMkLst>
        <pc:spChg chg="add del mod">
          <ac:chgData name="Elizabeth Roe" userId="S::roe.el@northeastern.edu::15074c5f-f1e2-4eba-8bb7-d9ef7c5735d1" providerId="AD" clId="Web-{1F645964-E78A-EBA7-BAD2-AA808F973A3C}" dt="2024-03-26T12:35:23.099" v="15"/>
          <ac:spMkLst>
            <pc:docMk/>
            <pc:sldMk cId="590382105" sldId="292"/>
            <ac:spMk id="6" creationId="{0A197074-26C0-7749-281B-CAFBF4F14FB8}"/>
          </ac:spMkLst>
        </pc:spChg>
        <pc:spChg chg="add mod">
          <ac:chgData name="Elizabeth Roe" userId="S::roe.el@northeastern.edu::15074c5f-f1e2-4eba-8bb7-d9ef7c5735d1" providerId="AD" clId="Web-{1F645964-E78A-EBA7-BAD2-AA808F973A3C}" dt="2024-03-26T12:36:32.885" v="31" actId="1076"/>
          <ac:spMkLst>
            <pc:docMk/>
            <pc:sldMk cId="590382105" sldId="292"/>
            <ac:spMk id="9" creationId="{7ACD866A-66F9-394F-645E-F54CE9B4CD88}"/>
          </ac:spMkLst>
        </pc:spChg>
        <pc:spChg chg="add mod">
          <ac:chgData name="Elizabeth Roe" userId="S::roe.el@northeastern.edu::15074c5f-f1e2-4eba-8bb7-d9ef7c5735d1" providerId="AD" clId="Web-{1F645964-E78A-EBA7-BAD2-AA808F973A3C}" dt="2024-03-26T12:44:58.010" v="55" actId="1076"/>
          <ac:spMkLst>
            <pc:docMk/>
            <pc:sldMk cId="590382105" sldId="292"/>
            <ac:spMk id="12" creationId="{A3064FB7-74CB-DB56-A033-5816CEC6472C}"/>
          </ac:spMkLst>
        </pc:spChg>
        <pc:spChg chg="add mod">
          <ac:chgData name="Elizabeth Roe" userId="S::roe.el@northeastern.edu::15074c5f-f1e2-4eba-8bb7-d9ef7c5735d1" providerId="AD" clId="Web-{1F645964-E78A-EBA7-BAD2-AA808F973A3C}" dt="2024-03-26T12:45:25.808" v="60"/>
          <ac:spMkLst>
            <pc:docMk/>
            <pc:sldMk cId="590382105" sldId="292"/>
            <ac:spMk id="13" creationId="{0D830FD5-0141-1DCA-65FE-A44D1C0CFCBE}"/>
          </ac:spMkLst>
        </pc:spChg>
        <pc:picChg chg="add mod modCrop">
          <ac:chgData name="Elizabeth Roe" userId="S::roe.el@northeastern.edu::15074c5f-f1e2-4eba-8bb7-d9ef7c5735d1" providerId="AD" clId="Web-{1F645964-E78A-EBA7-BAD2-AA808F973A3C}" dt="2024-03-26T12:36:29.244" v="30" actId="1076"/>
          <ac:picMkLst>
            <pc:docMk/>
            <pc:sldMk cId="590382105" sldId="292"/>
            <ac:picMk id="4" creationId="{925A57B3-F2B9-7EEE-E8CA-3C91641C576A}"/>
          </ac:picMkLst>
        </pc:picChg>
        <pc:picChg chg="add mod">
          <ac:chgData name="Elizabeth Roe" userId="S::roe.el@northeastern.edu::15074c5f-f1e2-4eba-8bb7-d9ef7c5735d1" providerId="AD" clId="Web-{1F645964-E78A-EBA7-BAD2-AA808F973A3C}" dt="2024-03-26T12:43:41.380" v="37" actId="1076"/>
          <ac:picMkLst>
            <pc:docMk/>
            <pc:sldMk cId="590382105" sldId="292"/>
            <ac:picMk id="10" creationId="{53D14088-8C29-35A7-CB57-73ACB95F3391}"/>
          </ac:picMkLst>
        </pc:picChg>
        <pc:picChg chg="add del mod">
          <ac:chgData name="Elizabeth Roe" userId="S::roe.el@northeastern.edu::15074c5f-f1e2-4eba-8bb7-d9ef7c5735d1" providerId="AD" clId="Web-{1F645964-E78A-EBA7-BAD2-AA808F973A3C}" dt="2024-03-26T12:43:32.817" v="35"/>
          <ac:picMkLst>
            <pc:docMk/>
            <pc:sldMk cId="590382105" sldId="292"/>
            <ac:picMk id="11" creationId="{1F1AC831-54C3-B4C2-D5A3-51361D29AF82}"/>
          </ac:picMkLst>
        </pc:picChg>
      </pc:sldChg>
      <pc:sldChg chg="modSp new">
        <pc:chgData name="Elizabeth Roe" userId="S::roe.el@northeastern.edu::15074c5f-f1e2-4eba-8bb7-d9ef7c5735d1" providerId="AD" clId="Web-{1F645964-E78A-EBA7-BAD2-AA808F973A3C}" dt="2024-03-26T13:52:18.405" v="313" actId="20577"/>
        <pc:sldMkLst>
          <pc:docMk/>
          <pc:sldMk cId="1058042901" sldId="293"/>
        </pc:sldMkLst>
        <pc:spChg chg="mod">
          <ac:chgData name="Elizabeth Roe" userId="S::roe.el@northeastern.edu::15074c5f-f1e2-4eba-8bb7-d9ef7c5735d1" providerId="AD" clId="Web-{1F645964-E78A-EBA7-BAD2-AA808F973A3C}" dt="2024-03-26T13:52:18.405" v="313" actId="20577"/>
          <ac:spMkLst>
            <pc:docMk/>
            <pc:sldMk cId="1058042901" sldId="293"/>
            <ac:spMk id="2" creationId="{C06C2005-A019-A3AC-E773-A173E12B4E9D}"/>
          </ac:spMkLst>
        </pc:spChg>
      </pc:sldChg>
    </pc:docChg>
  </pc:docChgLst>
  <pc:docChgLst>
    <pc:chgData name="Basel Aljeshi" userId="S::aljeshi.b@northeastern.edu::c185f456-fe77-4822-b576-12842b3430ca" providerId="AD" clId="Web-{D5DC71BD-51D4-16F6-36BD-43100B766406}"/>
    <pc:docChg chg="addSld delSld modSld">
      <pc:chgData name="Basel Aljeshi" userId="S::aljeshi.b@northeastern.edu::c185f456-fe77-4822-b576-12842b3430ca" providerId="AD" clId="Web-{D5DC71BD-51D4-16F6-36BD-43100B766406}" dt="2024-03-20T05:31:45.460" v="25" actId="1076"/>
      <pc:docMkLst>
        <pc:docMk/>
      </pc:docMkLst>
      <pc:sldChg chg="modSp">
        <pc:chgData name="Basel Aljeshi" userId="S::aljeshi.b@northeastern.edu::c185f456-fe77-4822-b576-12842b3430ca" providerId="AD" clId="Web-{D5DC71BD-51D4-16F6-36BD-43100B766406}" dt="2024-03-20T05:31:45.460" v="25" actId="1076"/>
        <pc:sldMkLst>
          <pc:docMk/>
          <pc:sldMk cId="3542461490" sldId="278"/>
        </pc:sldMkLst>
        <pc:spChg chg="mod">
          <ac:chgData name="Basel Aljeshi" userId="S::aljeshi.b@northeastern.edu::c185f456-fe77-4822-b576-12842b3430ca" providerId="AD" clId="Web-{D5DC71BD-51D4-16F6-36BD-43100B766406}" dt="2024-03-20T05:31:32.866" v="20" actId="20577"/>
          <ac:spMkLst>
            <pc:docMk/>
            <pc:sldMk cId="3542461490" sldId="278"/>
            <ac:spMk id="15" creationId="{878464A9-E8A2-D4AD-85C2-297BFF9480C1}"/>
          </ac:spMkLst>
        </pc:spChg>
        <pc:picChg chg="mod">
          <ac:chgData name="Basel Aljeshi" userId="S::aljeshi.b@northeastern.edu::c185f456-fe77-4822-b576-12842b3430ca" providerId="AD" clId="Web-{D5DC71BD-51D4-16F6-36BD-43100B766406}" dt="2024-03-20T05:31:39.992" v="23" actId="14100"/>
          <ac:picMkLst>
            <pc:docMk/>
            <pc:sldMk cId="3542461490" sldId="278"/>
            <ac:picMk id="30" creationId="{50A21D53-B53B-41F9-EE21-9D3D2E7BF535}"/>
          </ac:picMkLst>
        </pc:picChg>
        <pc:picChg chg="mod">
          <ac:chgData name="Basel Aljeshi" userId="S::aljeshi.b@northeastern.edu::c185f456-fe77-4822-b576-12842b3430ca" providerId="AD" clId="Web-{D5DC71BD-51D4-16F6-36BD-43100B766406}" dt="2024-03-20T05:31:45.460" v="25" actId="1076"/>
          <ac:picMkLst>
            <pc:docMk/>
            <pc:sldMk cId="3542461490" sldId="278"/>
            <ac:picMk id="38" creationId="{5E4FCC8E-7B56-A447-0456-F3CC44818171}"/>
          </ac:picMkLst>
        </pc:picChg>
      </pc:sldChg>
      <pc:sldChg chg="new del">
        <pc:chgData name="Basel Aljeshi" userId="S::aljeshi.b@northeastern.edu::c185f456-fe77-4822-b576-12842b3430ca" providerId="AD" clId="Web-{D5DC71BD-51D4-16F6-36BD-43100B766406}" dt="2024-03-20T01:40:00.252" v="1"/>
        <pc:sldMkLst>
          <pc:docMk/>
          <pc:sldMk cId="685474962" sldId="289"/>
        </pc:sldMkLst>
      </pc:sldChg>
    </pc:docChg>
  </pc:docChgLst>
  <pc:docChgLst>
    <pc:chgData name="Basel Aljeshi" userId="S::aljeshi.b@northeastern.edu::c185f456-fe77-4822-b576-12842b3430ca" providerId="AD" clId="Web-{CEF178B0-D707-61AF-68A6-C8E76F60BE90}"/>
    <pc:docChg chg="modSld">
      <pc:chgData name="Basel Aljeshi" userId="S::aljeshi.b@northeastern.edu::c185f456-fe77-4822-b576-12842b3430ca" providerId="AD" clId="Web-{CEF178B0-D707-61AF-68A6-C8E76F60BE90}" dt="2024-03-28T23:47:14.057" v="65" actId="1076"/>
      <pc:docMkLst>
        <pc:docMk/>
      </pc:docMkLst>
      <pc:sldChg chg="addSp delSp modSp">
        <pc:chgData name="Basel Aljeshi" userId="S::aljeshi.b@northeastern.edu::c185f456-fe77-4822-b576-12842b3430ca" providerId="AD" clId="Web-{CEF178B0-D707-61AF-68A6-C8E76F60BE90}" dt="2024-03-28T22:15:00.074" v="47" actId="1076"/>
        <pc:sldMkLst>
          <pc:docMk/>
          <pc:sldMk cId="1747866250" sldId="262"/>
        </pc:sldMkLst>
        <pc:spChg chg="del">
          <ac:chgData name="Basel Aljeshi" userId="S::aljeshi.b@northeastern.edu::c185f456-fe77-4822-b576-12842b3430ca" providerId="AD" clId="Web-{CEF178B0-D707-61AF-68A6-C8E76F60BE90}" dt="2024-03-28T20:00:41.297" v="8"/>
          <ac:spMkLst>
            <pc:docMk/>
            <pc:sldMk cId="1747866250" sldId="262"/>
            <ac:spMk id="3" creationId="{4B388AB3-5B69-B013-2C47-0F301F5A9702}"/>
          </ac:spMkLst>
        </pc:spChg>
        <pc:spChg chg="del mod">
          <ac:chgData name="Basel Aljeshi" userId="S::aljeshi.b@northeastern.edu::c185f456-fe77-4822-b576-12842b3430ca" providerId="AD" clId="Web-{CEF178B0-D707-61AF-68A6-C8E76F60BE90}" dt="2024-03-28T22:13:01.551" v="21"/>
          <ac:spMkLst>
            <pc:docMk/>
            <pc:sldMk cId="1747866250" sldId="262"/>
            <ac:spMk id="6" creationId="{57875A11-FB4F-8B12-C985-7D279D4E451C}"/>
          </ac:spMkLst>
        </pc:spChg>
        <pc:picChg chg="del">
          <ac:chgData name="Basel Aljeshi" userId="S::aljeshi.b@northeastern.edu::c185f456-fe77-4822-b576-12842b3430ca" providerId="AD" clId="Web-{CEF178B0-D707-61AF-68A6-C8E76F60BE90}" dt="2024-03-28T22:14:44.104" v="44"/>
          <ac:picMkLst>
            <pc:docMk/>
            <pc:sldMk cId="1747866250" sldId="262"/>
            <ac:picMk id="4" creationId="{423379BC-8C11-16C5-DA79-868AC928D9D5}"/>
          </ac:picMkLst>
        </pc:picChg>
        <pc:picChg chg="add mod">
          <ac:chgData name="Basel Aljeshi" userId="S::aljeshi.b@northeastern.edu::c185f456-fe77-4822-b576-12842b3430ca" providerId="AD" clId="Web-{CEF178B0-D707-61AF-68A6-C8E76F60BE90}" dt="2024-03-28T22:13:40.835" v="43" actId="14100"/>
          <ac:picMkLst>
            <pc:docMk/>
            <pc:sldMk cId="1747866250" sldId="262"/>
            <ac:picMk id="5" creationId="{F49531F7-A709-0291-C0E2-E4B707B60287}"/>
          </ac:picMkLst>
        </pc:picChg>
        <pc:picChg chg="add mod">
          <ac:chgData name="Basel Aljeshi" userId="S::aljeshi.b@northeastern.edu::c185f456-fe77-4822-b576-12842b3430ca" providerId="AD" clId="Web-{CEF178B0-D707-61AF-68A6-C8E76F60BE90}" dt="2024-03-28T22:13:26.427" v="35" actId="1076"/>
          <ac:picMkLst>
            <pc:docMk/>
            <pc:sldMk cId="1747866250" sldId="262"/>
            <ac:picMk id="9" creationId="{BD78FE64-282C-7A4F-68D4-BB8F94D090C3}"/>
          </ac:picMkLst>
        </pc:picChg>
        <pc:picChg chg="add mod">
          <ac:chgData name="Basel Aljeshi" userId="S::aljeshi.b@northeastern.edu::c185f456-fe77-4822-b576-12842b3430ca" providerId="AD" clId="Web-{CEF178B0-D707-61AF-68A6-C8E76F60BE90}" dt="2024-03-28T22:13:36.319" v="41" actId="14100"/>
          <ac:picMkLst>
            <pc:docMk/>
            <pc:sldMk cId="1747866250" sldId="262"/>
            <ac:picMk id="13" creationId="{559C3F2F-D97B-178F-5656-C43FAA582B0D}"/>
          </ac:picMkLst>
        </pc:picChg>
        <pc:picChg chg="add mod">
          <ac:chgData name="Basel Aljeshi" userId="S::aljeshi.b@northeastern.edu::c185f456-fe77-4822-b576-12842b3430ca" providerId="AD" clId="Web-{CEF178B0-D707-61AF-68A6-C8E76F60BE90}" dt="2024-03-28T22:15:00.074" v="47" actId="1076"/>
          <ac:picMkLst>
            <pc:docMk/>
            <pc:sldMk cId="1747866250" sldId="262"/>
            <ac:picMk id="14" creationId="{926396C7-8B34-D468-30A0-ED13511AF956}"/>
          </ac:picMkLst>
        </pc:picChg>
      </pc:sldChg>
      <pc:sldChg chg="addSp delSp modSp">
        <pc:chgData name="Basel Aljeshi" userId="S::aljeshi.b@northeastern.edu::c185f456-fe77-4822-b576-12842b3430ca" providerId="AD" clId="Web-{CEF178B0-D707-61AF-68A6-C8E76F60BE90}" dt="2024-03-28T22:13:06.770" v="25"/>
        <pc:sldMkLst>
          <pc:docMk/>
          <pc:sldMk cId="872649513" sldId="267"/>
        </pc:sldMkLst>
        <pc:picChg chg="add del mod">
          <ac:chgData name="Basel Aljeshi" userId="S::aljeshi.b@northeastern.edu::c185f456-fe77-4822-b576-12842b3430ca" providerId="AD" clId="Web-{CEF178B0-D707-61AF-68A6-C8E76F60BE90}" dt="2024-03-28T22:13:06.770" v="25"/>
          <ac:picMkLst>
            <pc:docMk/>
            <pc:sldMk cId="872649513" sldId="267"/>
            <ac:picMk id="3" creationId="{0D396C44-5F82-3A0F-F6CF-F30513B81AD0}"/>
          </ac:picMkLst>
        </pc:picChg>
        <pc:picChg chg="del">
          <ac:chgData name="Basel Aljeshi" userId="S::aljeshi.b@northeastern.edu::c185f456-fe77-4822-b576-12842b3430ca" providerId="AD" clId="Web-{CEF178B0-D707-61AF-68A6-C8E76F60BE90}" dt="2024-03-28T20:37:14.150" v="12"/>
          <ac:picMkLst>
            <pc:docMk/>
            <pc:sldMk cId="872649513" sldId="267"/>
            <ac:picMk id="7" creationId="{51DB0D2F-CE0E-3044-815C-7A0B16D17CF7}"/>
          </ac:picMkLst>
        </pc:picChg>
        <pc:picChg chg="add del">
          <ac:chgData name="Basel Aljeshi" userId="S::aljeshi.b@northeastern.edu::c185f456-fe77-4822-b576-12842b3430ca" providerId="AD" clId="Web-{CEF178B0-D707-61AF-68A6-C8E76F60BE90}" dt="2024-03-28T22:13:06.770" v="24"/>
          <ac:picMkLst>
            <pc:docMk/>
            <pc:sldMk cId="872649513" sldId="267"/>
            <ac:picMk id="11" creationId="{1F0F3886-28A6-0E32-CE3A-779B1E2DA85F}"/>
          </ac:picMkLst>
        </pc:picChg>
      </pc:sldChg>
      <pc:sldChg chg="addSp delSp modSp">
        <pc:chgData name="Basel Aljeshi" userId="S::aljeshi.b@northeastern.edu::c185f456-fe77-4822-b576-12842b3430ca" providerId="AD" clId="Web-{CEF178B0-D707-61AF-68A6-C8E76F60BE90}" dt="2024-03-28T23:47:14.057" v="65" actId="1076"/>
        <pc:sldMkLst>
          <pc:docMk/>
          <pc:sldMk cId="2115963853" sldId="286"/>
        </pc:sldMkLst>
        <pc:spChg chg="mod">
          <ac:chgData name="Basel Aljeshi" userId="S::aljeshi.b@northeastern.edu::c185f456-fe77-4822-b576-12842b3430ca" providerId="AD" clId="Web-{CEF178B0-D707-61AF-68A6-C8E76F60BE90}" dt="2024-03-28T23:46:58.322" v="60" actId="1076"/>
          <ac:spMkLst>
            <pc:docMk/>
            <pc:sldMk cId="2115963853" sldId="286"/>
            <ac:spMk id="3" creationId="{F3F001CC-6254-9A7D-80A4-08B9D1EE4026}"/>
          </ac:spMkLst>
        </pc:spChg>
        <pc:spChg chg="mod">
          <ac:chgData name="Basel Aljeshi" userId="S::aljeshi.b@northeastern.edu::c185f456-fe77-4822-b576-12842b3430ca" providerId="AD" clId="Web-{CEF178B0-D707-61AF-68A6-C8E76F60BE90}" dt="2024-03-28T23:47:00.588" v="61" actId="1076"/>
          <ac:spMkLst>
            <pc:docMk/>
            <pc:sldMk cId="2115963853" sldId="286"/>
            <ac:spMk id="5" creationId="{858672DE-A92D-670D-2ED2-3A10450D8CB7}"/>
          </ac:spMkLst>
        </pc:spChg>
        <pc:spChg chg="mod">
          <ac:chgData name="Basel Aljeshi" userId="S::aljeshi.b@northeastern.edu::c185f456-fe77-4822-b576-12842b3430ca" providerId="AD" clId="Web-{CEF178B0-D707-61AF-68A6-C8E76F60BE90}" dt="2024-03-28T23:47:02.697" v="62" actId="1076"/>
          <ac:spMkLst>
            <pc:docMk/>
            <pc:sldMk cId="2115963853" sldId="286"/>
            <ac:spMk id="6" creationId="{31975270-B4F1-E1D0-C2D5-A3E4C8F79C40}"/>
          </ac:spMkLst>
        </pc:spChg>
        <pc:spChg chg="mod">
          <ac:chgData name="Basel Aljeshi" userId="S::aljeshi.b@northeastern.edu::c185f456-fe77-4822-b576-12842b3430ca" providerId="AD" clId="Web-{CEF178B0-D707-61AF-68A6-C8E76F60BE90}" dt="2024-03-28T23:47:14.057" v="65" actId="1076"/>
          <ac:spMkLst>
            <pc:docMk/>
            <pc:sldMk cId="2115963853" sldId="286"/>
            <ac:spMk id="9" creationId="{B877B723-6BBA-4DF1-72FE-96114982217B}"/>
          </ac:spMkLst>
        </pc:spChg>
        <pc:grpChg chg="mod">
          <ac:chgData name="Basel Aljeshi" userId="S::aljeshi.b@northeastern.edu::c185f456-fe77-4822-b576-12842b3430ca" providerId="AD" clId="Web-{CEF178B0-D707-61AF-68A6-C8E76F60BE90}" dt="2024-03-28T23:47:05.760" v="63" actId="1076"/>
          <ac:grpSpMkLst>
            <pc:docMk/>
            <pc:sldMk cId="2115963853" sldId="286"/>
            <ac:grpSpMk id="15" creationId="{0CC2F596-9BAF-E3E2-F82B-42E489291A17}"/>
          </ac:grpSpMkLst>
        </pc:grpChg>
        <pc:grpChg chg="mod">
          <ac:chgData name="Basel Aljeshi" userId="S::aljeshi.b@northeastern.edu::c185f456-fe77-4822-b576-12842b3430ca" providerId="AD" clId="Web-{CEF178B0-D707-61AF-68A6-C8E76F60BE90}" dt="2024-03-28T23:47:09.276" v="64" actId="1076"/>
          <ac:grpSpMkLst>
            <pc:docMk/>
            <pc:sldMk cId="2115963853" sldId="286"/>
            <ac:grpSpMk id="17" creationId="{83BE3D69-BADA-D9DF-9289-60177AF9569E}"/>
          </ac:grpSpMkLst>
        </pc:grpChg>
        <pc:picChg chg="add mod ord modCrop">
          <ac:chgData name="Basel Aljeshi" userId="S::aljeshi.b@northeastern.edu::c185f456-fe77-4822-b576-12842b3430ca" providerId="AD" clId="Web-{CEF178B0-D707-61AF-68A6-C8E76F60BE90}" dt="2024-03-28T23:46:54.041" v="59" actId="1076"/>
          <ac:picMkLst>
            <pc:docMk/>
            <pc:sldMk cId="2115963853" sldId="286"/>
            <ac:picMk id="10" creationId="{4C176EFF-8C86-7217-7A0F-942059947F62}"/>
          </ac:picMkLst>
        </pc:picChg>
        <pc:picChg chg="del">
          <ac:chgData name="Basel Aljeshi" userId="S::aljeshi.b@northeastern.edu::c185f456-fe77-4822-b576-12842b3430ca" providerId="AD" clId="Web-{CEF178B0-D707-61AF-68A6-C8E76F60BE90}" dt="2024-03-28T23:45:52.117" v="49"/>
          <ac:picMkLst>
            <pc:docMk/>
            <pc:sldMk cId="2115963853" sldId="286"/>
            <ac:picMk id="16" creationId="{8450938C-850D-16B4-8367-5B5F3D1D7A4A}"/>
          </ac:picMkLst>
        </pc:picChg>
      </pc:sldChg>
    </pc:docChg>
  </pc:docChgLst>
  <pc:docChgLst>
    <pc:chgData name="Aditya Garchar" userId="S::garchar.a@northeastern.edu::98a0dcf5-e826-4e86-ae6c-ec7747d8178a" providerId="AD" clId="Web-{28396DC5-DE10-21FC-7389-1E42D1F4694C}"/>
    <pc:docChg chg="modSld">
      <pc:chgData name="Aditya Garchar" userId="S::garchar.a@northeastern.edu::98a0dcf5-e826-4e86-ae6c-ec7747d8178a" providerId="AD" clId="Web-{28396DC5-DE10-21FC-7389-1E42D1F4694C}" dt="2024-03-22T14:10:13.616" v="3" actId="1076"/>
      <pc:docMkLst>
        <pc:docMk/>
      </pc:docMkLst>
      <pc:sldChg chg="modSp">
        <pc:chgData name="Aditya Garchar" userId="S::garchar.a@northeastern.edu::98a0dcf5-e826-4e86-ae6c-ec7747d8178a" providerId="AD" clId="Web-{28396DC5-DE10-21FC-7389-1E42D1F4694C}" dt="2024-03-22T14:10:13.616" v="3" actId="1076"/>
        <pc:sldMkLst>
          <pc:docMk/>
          <pc:sldMk cId="1917278170" sldId="279"/>
        </pc:sldMkLst>
        <pc:spChg chg="mod">
          <ac:chgData name="Aditya Garchar" userId="S::garchar.a@northeastern.edu::98a0dcf5-e826-4e86-ae6c-ec7747d8178a" providerId="AD" clId="Web-{28396DC5-DE10-21FC-7389-1E42D1F4694C}" dt="2024-03-22T14:10:13.616" v="3" actId="1076"/>
          <ac:spMkLst>
            <pc:docMk/>
            <pc:sldMk cId="1917278170" sldId="279"/>
            <ac:spMk id="11" creationId="{1C9BC717-14CF-A0FB-A20A-C1B347EFE123}"/>
          </ac:spMkLst>
        </pc:spChg>
      </pc:sldChg>
    </pc:docChg>
  </pc:docChgLst>
  <pc:docChgLst>
    <pc:chgData name="Basel Aljeshi" userId="S::aljeshi.b@northeastern.edu::c185f456-fe77-4822-b576-12842b3430ca" providerId="AD" clId="Web-{6F32E31F-E5A1-FFE0-8268-3934F923E3F8}"/>
    <pc:docChg chg="modSld">
      <pc:chgData name="Basel Aljeshi" userId="S::aljeshi.b@northeastern.edu::c185f456-fe77-4822-b576-12842b3430ca" providerId="AD" clId="Web-{6F32E31F-E5A1-FFE0-8268-3934F923E3F8}" dt="2024-03-20T15:24:49.314" v="10"/>
      <pc:docMkLst>
        <pc:docMk/>
      </pc:docMkLst>
      <pc:sldChg chg="modSp">
        <pc:chgData name="Basel Aljeshi" userId="S::aljeshi.b@northeastern.edu::c185f456-fe77-4822-b576-12842b3430ca" providerId="AD" clId="Web-{6F32E31F-E5A1-FFE0-8268-3934F923E3F8}" dt="2024-03-20T15:24:23.344" v="5"/>
        <pc:sldMkLst>
          <pc:docMk/>
          <pc:sldMk cId="2745653278" sldId="271"/>
        </pc:sldMkLst>
        <pc:spChg chg="mod">
          <ac:chgData name="Basel Aljeshi" userId="S::aljeshi.b@northeastern.edu::c185f456-fe77-4822-b576-12842b3430ca" providerId="AD" clId="Web-{6F32E31F-E5A1-FFE0-8268-3934F923E3F8}" dt="2024-03-20T15:24:23.344" v="5"/>
          <ac:spMkLst>
            <pc:docMk/>
            <pc:sldMk cId="2745653278" sldId="271"/>
            <ac:spMk id="8" creationId="{B6F7744F-51E7-E8CB-062D-A13D6F556A03}"/>
          </ac:spMkLst>
        </pc:spChg>
        <pc:spChg chg="mod">
          <ac:chgData name="Basel Aljeshi" userId="S::aljeshi.b@northeastern.edu::c185f456-fe77-4822-b576-12842b3430ca" providerId="AD" clId="Web-{6F32E31F-E5A1-FFE0-8268-3934F923E3F8}" dt="2024-03-20T15:24:23.344" v="4"/>
          <ac:spMkLst>
            <pc:docMk/>
            <pc:sldMk cId="2745653278" sldId="271"/>
            <ac:spMk id="9" creationId="{91E18B8B-4741-5825-A137-D553CC8A8AF2}"/>
          </ac:spMkLst>
        </pc:spChg>
      </pc:sldChg>
      <pc:sldChg chg="modSp">
        <pc:chgData name="Basel Aljeshi" userId="S::aljeshi.b@northeastern.edu::c185f456-fe77-4822-b576-12842b3430ca" providerId="AD" clId="Web-{6F32E31F-E5A1-FFE0-8268-3934F923E3F8}" dt="2024-03-20T15:24:31.954" v="7"/>
        <pc:sldMkLst>
          <pc:docMk/>
          <pc:sldMk cId="266256191" sldId="284"/>
        </pc:sldMkLst>
        <pc:spChg chg="mod">
          <ac:chgData name="Basel Aljeshi" userId="S::aljeshi.b@northeastern.edu::c185f456-fe77-4822-b576-12842b3430ca" providerId="AD" clId="Web-{6F32E31F-E5A1-FFE0-8268-3934F923E3F8}" dt="2024-03-20T15:24:31.954" v="7"/>
          <ac:spMkLst>
            <pc:docMk/>
            <pc:sldMk cId="266256191" sldId="284"/>
            <ac:spMk id="7" creationId="{158F5284-DEB7-2696-65F5-05D73F31B546}"/>
          </ac:spMkLst>
        </pc:spChg>
        <pc:spChg chg="mod">
          <ac:chgData name="Basel Aljeshi" userId="S::aljeshi.b@northeastern.edu::c185f456-fe77-4822-b576-12842b3430ca" providerId="AD" clId="Web-{6F32E31F-E5A1-FFE0-8268-3934F923E3F8}" dt="2024-03-20T15:24:31.954" v="6"/>
          <ac:spMkLst>
            <pc:docMk/>
            <pc:sldMk cId="266256191" sldId="284"/>
            <ac:spMk id="8" creationId="{F2C241BA-1E99-0455-9833-E5D8CEAF591F}"/>
          </ac:spMkLst>
        </pc:spChg>
      </pc:sldChg>
      <pc:sldChg chg="modSp">
        <pc:chgData name="Basel Aljeshi" userId="S::aljeshi.b@northeastern.edu::c185f456-fe77-4822-b576-12842b3430ca" providerId="AD" clId="Web-{6F32E31F-E5A1-FFE0-8268-3934F923E3F8}" dt="2024-03-20T15:24:41.923" v="8"/>
        <pc:sldMkLst>
          <pc:docMk/>
          <pc:sldMk cId="148680850" sldId="285"/>
        </pc:sldMkLst>
        <pc:spChg chg="mod">
          <ac:chgData name="Basel Aljeshi" userId="S::aljeshi.b@northeastern.edu::c185f456-fe77-4822-b576-12842b3430ca" providerId="AD" clId="Web-{6F32E31F-E5A1-FFE0-8268-3934F923E3F8}" dt="2024-03-20T15:24:41.923" v="8"/>
          <ac:spMkLst>
            <pc:docMk/>
            <pc:sldMk cId="148680850" sldId="285"/>
            <ac:spMk id="8" creationId="{F2C241BA-1E99-0455-9833-E5D8CEAF591F}"/>
          </ac:spMkLst>
        </pc:spChg>
      </pc:sldChg>
      <pc:sldChg chg="modSp">
        <pc:chgData name="Basel Aljeshi" userId="S::aljeshi.b@northeastern.edu::c185f456-fe77-4822-b576-12842b3430ca" providerId="AD" clId="Web-{6F32E31F-E5A1-FFE0-8268-3934F923E3F8}" dt="2024-03-20T15:24:49.314" v="10"/>
        <pc:sldMkLst>
          <pc:docMk/>
          <pc:sldMk cId="3017112378" sldId="288"/>
        </pc:sldMkLst>
        <pc:spChg chg="mod">
          <ac:chgData name="Basel Aljeshi" userId="S::aljeshi.b@northeastern.edu::c185f456-fe77-4822-b576-12842b3430ca" providerId="AD" clId="Web-{6F32E31F-E5A1-FFE0-8268-3934F923E3F8}" dt="2024-03-20T15:24:49.314" v="10"/>
          <ac:spMkLst>
            <pc:docMk/>
            <pc:sldMk cId="3017112378" sldId="288"/>
            <ac:spMk id="7" creationId="{158F5284-DEB7-2696-65F5-05D73F31B546}"/>
          </ac:spMkLst>
        </pc:spChg>
        <pc:spChg chg="mod">
          <ac:chgData name="Basel Aljeshi" userId="S::aljeshi.b@northeastern.edu::c185f456-fe77-4822-b576-12842b3430ca" providerId="AD" clId="Web-{6F32E31F-E5A1-FFE0-8268-3934F923E3F8}" dt="2024-03-20T15:24:44.720" v="9"/>
          <ac:spMkLst>
            <pc:docMk/>
            <pc:sldMk cId="3017112378" sldId="288"/>
            <ac:spMk id="8" creationId="{F2C241BA-1E99-0455-9833-E5D8CEAF591F}"/>
          </ac:spMkLst>
        </pc:spChg>
      </pc:sldChg>
    </pc:docChg>
  </pc:docChgLst>
  <pc:docChgLst>
    <pc:chgData clId="Web-{77DC4A94-51C2-8E3B-5F7D-1E173437C9C5}"/>
    <pc:docChg chg="modSld">
      <pc:chgData name="" userId="" providerId="" clId="Web-{77DC4A94-51C2-8E3B-5F7D-1E173437C9C5}" dt="2024-03-24T19:03:52.072" v="1" actId="20577"/>
      <pc:docMkLst>
        <pc:docMk/>
      </pc:docMkLst>
      <pc:sldChg chg="modSp">
        <pc:chgData name="" userId="" providerId="" clId="Web-{77DC4A94-51C2-8E3B-5F7D-1E173437C9C5}" dt="2024-03-24T19:03:52.072" v="1" actId="20577"/>
        <pc:sldMkLst>
          <pc:docMk/>
          <pc:sldMk cId="109857222" sldId="256"/>
        </pc:sldMkLst>
        <pc:spChg chg="mod">
          <ac:chgData name="" userId="" providerId="" clId="Web-{77DC4A94-51C2-8E3B-5F7D-1E173437C9C5}" dt="2024-03-24T19:03:52.072" v="1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Elizabeth Roe" userId="S::roe.el@northeastern.edu::15074c5f-f1e2-4eba-8bb7-d9ef7c5735d1" providerId="AD" clId="Web-{44116BF1-98B0-67F7-83EB-E4E509A7B240}"/>
    <pc:docChg chg="modSld sldOrd">
      <pc:chgData name="Elizabeth Roe" userId="S::roe.el@northeastern.edu::15074c5f-f1e2-4eba-8bb7-d9ef7c5735d1" providerId="AD" clId="Web-{44116BF1-98B0-67F7-83EB-E4E509A7B240}" dt="2024-03-19T17:34:01.420" v="79"/>
      <pc:docMkLst>
        <pc:docMk/>
      </pc:docMkLst>
      <pc:sldChg chg="ord">
        <pc:chgData name="Elizabeth Roe" userId="S::roe.el@northeastern.edu::15074c5f-f1e2-4eba-8bb7-d9ef7c5735d1" providerId="AD" clId="Web-{44116BF1-98B0-67F7-83EB-E4E509A7B240}" dt="2024-03-19T17:33:51.451" v="77"/>
        <pc:sldMkLst>
          <pc:docMk/>
          <pc:sldMk cId="872649513" sldId="267"/>
        </pc:sldMkLst>
      </pc:sldChg>
      <pc:sldChg chg="modSp">
        <pc:chgData name="Elizabeth Roe" userId="S::roe.el@northeastern.edu::15074c5f-f1e2-4eba-8bb7-d9ef7c5735d1" providerId="AD" clId="Web-{44116BF1-98B0-67F7-83EB-E4E509A7B240}" dt="2024-03-19T17:28:51.222" v="1" actId="20577"/>
        <pc:sldMkLst>
          <pc:docMk/>
          <pc:sldMk cId="2713851386" sldId="276"/>
        </pc:sldMkLst>
        <pc:spChg chg="mod">
          <ac:chgData name="Elizabeth Roe" userId="S::roe.el@northeastern.edu::15074c5f-f1e2-4eba-8bb7-d9ef7c5735d1" providerId="AD" clId="Web-{44116BF1-98B0-67F7-83EB-E4E509A7B240}" dt="2024-03-19T17:28:51.222" v="1" actId="20577"/>
          <ac:spMkLst>
            <pc:docMk/>
            <pc:sldMk cId="2713851386" sldId="276"/>
            <ac:spMk id="3" creationId="{8B18F032-9265-4F30-D0AB-942E3898A38D}"/>
          </ac:spMkLst>
        </pc:spChg>
      </pc:sldChg>
      <pc:sldChg chg="modSp modCm">
        <pc:chgData name="Elizabeth Roe" userId="S::roe.el@northeastern.edu::15074c5f-f1e2-4eba-8bb7-d9ef7c5735d1" providerId="AD" clId="Web-{44116BF1-98B0-67F7-83EB-E4E509A7B240}" dt="2024-03-19T17:33:41.404" v="76" actId="20577"/>
        <pc:sldMkLst>
          <pc:docMk/>
          <pc:sldMk cId="3542461490" sldId="278"/>
        </pc:sldMkLst>
        <pc:spChg chg="mod">
          <ac:chgData name="Elizabeth Roe" userId="S::roe.el@northeastern.edu::15074c5f-f1e2-4eba-8bb7-d9ef7c5735d1" providerId="AD" clId="Web-{44116BF1-98B0-67F7-83EB-E4E509A7B240}" dt="2024-03-19T17:31:12.758" v="41" actId="20577"/>
          <ac:spMkLst>
            <pc:docMk/>
            <pc:sldMk cId="3542461490" sldId="278"/>
            <ac:spMk id="15" creationId="{878464A9-E8A2-D4AD-85C2-297BFF9480C1}"/>
          </ac:spMkLst>
        </pc:spChg>
        <pc:spChg chg="mod">
          <ac:chgData name="Elizabeth Roe" userId="S::roe.el@northeastern.edu::15074c5f-f1e2-4eba-8bb7-d9ef7c5735d1" providerId="AD" clId="Web-{44116BF1-98B0-67F7-83EB-E4E509A7B240}" dt="2024-03-19T17:32:06.494" v="62" actId="20577"/>
          <ac:spMkLst>
            <pc:docMk/>
            <pc:sldMk cId="3542461490" sldId="278"/>
            <ac:spMk id="17" creationId="{A76C8240-F350-BC05-8AE8-D2D07979F9DC}"/>
          </ac:spMkLst>
        </pc:spChg>
        <pc:spChg chg="mod">
          <ac:chgData name="Elizabeth Roe" userId="S::roe.el@northeastern.edu::15074c5f-f1e2-4eba-8bb7-d9ef7c5735d1" providerId="AD" clId="Web-{44116BF1-98B0-67F7-83EB-E4E509A7B240}" dt="2024-03-19T17:33:41.404" v="76" actId="20577"/>
          <ac:spMkLst>
            <pc:docMk/>
            <pc:sldMk cId="3542461490" sldId="278"/>
            <ac:spMk id="19" creationId="{DDE5DE9E-6F60-D6A2-BB00-CF935E0612C0}"/>
          </ac:spMkLst>
        </pc:spChg>
        <pc:spChg chg="mod">
          <ac:chgData name="Elizabeth Roe" userId="S::roe.el@northeastern.edu::15074c5f-f1e2-4eba-8bb7-d9ef7c5735d1" providerId="AD" clId="Web-{44116BF1-98B0-67F7-83EB-E4E509A7B240}" dt="2024-03-19T17:31:30.321" v="45" actId="20577"/>
          <ac:spMkLst>
            <pc:docMk/>
            <pc:sldMk cId="3542461490" sldId="278"/>
            <ac:spMk id="22" creationId="{FA3AE1EF-6146-B933-2D52-F472D9835BA2}"/>
          </ac:spMkLst>
        </pc:spChg>
        <pc:spChg chg="mod">
          <ac:chgData name="Elizabeth Roe" userId="S::roe.el@northeastern.edu::15074c5f-f1e2-4eba-8bb7-d9ef7c5735d1" providerId="AD" clId="Web-{44116BF1-98B0-67F7-83EB-E4E509A7B240}" dt="2024-03-19T17:32:33.886" v="67" actId="20577"/>
          <ac:spMkLst>
            <pc:docMk/>
            <pc:sldMk cId="3542461490" sldId="278"/>
            <ac:spMk id="27" creationId="{5AD46A7B-D6D4-A3E9-867B-0C9C72ECBFD5}"/>
          </ac:spMkLst>
        </pc:spChg>
      </pc:sldChg>
      <pc:sldChg chg="modCm">
        <pc:chgData name="Elizabeth Roe" userId="S::roe.el@northeastern.edu::15074c5f-f1e2-4eba-8bb7-d9ef7c5735d1" providerId="AD" clId="Web-{44116BF1-98B0-67F7-83EB-E4E509A7B240}" dt="2024-03-19T17:34:01.420" v="79"/>
        <pc:sldMkLst>
          <pc:docMk/>
          <pc:sldMk cId="3110721227" sldId="283"/>
        </pc:sldMkLst>
      </pc:sldChg>
    </pc:docChg>
  </pc:docChgLst>
  <pc:docChgLst>
    <pc:chgData name="Aditya Garchar" userId="S::garchar.a@northeastern.edu::98a0dcf5-e826-4e86-ae6c-ec7747d8178a" providerId="AD" clId="Web-{96944C1E-44C3-BE57-0EB9-07260B7C4B13}"/>
    <pc:docChg chg="modSld">
      <pc:chgData name="Aditya Garchar" userId="S::garchar.a@northeastern.edu::98a0dcf5-e826-4e86-ae6c-ec7747d8178a" providerId="AD" clId="Web-{96944C1E-44C3-BE57-0EB9-07260B7C4B13}" dt="2024-03-20T04:46:39.997" v="2" actId="20577"/>
      <pc:docMkLst>
        <pc:docMk/>
      </pc:docMkLst>
      <pc:sldChg chg="modSp">
        <pc:chgData name="Aditya Garchar" userId="S::garchar.a@northeastern.edu::98a0dcf5-e826-4e86-ae6c-ec7747d8178a" providerId="AD" clId="Web-{96944C1E-44C3-BE57-0EB9-07260B7C4B13}" dt="2024-03-20T04:46:39.997" v="2" actId="20577"/>
        <pc:sldMkLst>
          <pc:docMk/>
          <pc:sldMk cId="109857222" sldId="256"/>
        </pc:sldMkLst>
        <pc:spChg chg="mod">
          <ac:chgData name="Aditya Garchar" userId="S::garchar.a@northeastern.edu::98a0dcf5-e826-4e86-ae6c-ec7747d8178a" providerId="AD" clId="Web-{96944C1E-44C3-BE57-0EB9-07260B7C4B13}" dt="2024-03-20T04:46:39.997" v="2" actId="20577"/>
          <ac:spMkLst>
            <pc:docMk/>
            <pc:sldMk cId="109857222" sldId="256"/>
            <ac:spMk id="12" creationId="{EE7EBD42-0939-A350-3402-91628AE6D639}"/>
          </ac:spMkLst>
        </pc:spChg>
      </pc:sldChg>
    </pc:docChg>
  </pc:docChgLst>
  <pc:docChgLst>
    <pc:chgData name="Elizabeth Roe" userId="S::roe.el@northeastern.edu::15074c5f-f1e2-4eba-8bb7-d9ef7c5735d1" providerId="AD" clId="Web-{FAB4816E-36F5-4B0A-8B33-6BBCB156BB54}"/>
    <pc:docChg chg="modSld">
      <pc:chgData name="Elizabeth Roe" userId="S::roe.el@northeastern.edu::15074c5f-f1e2-4eba-8bb7-d9ef7c5735d1" providerId="AD" clId="Web-{FAB4816E-36F5-4B0A-8B33-6BBCB156BB54}" dt="2024-03-29T17:10:51.578" v="37" actId="20577"/>
      <pc:docMkLst>
        <pc:docMk/>
      </pc:docMkLst>
      <pc:sldChg chg="modSp">
        <pc:chgData name="Elizabeth Roe" userId="S::roe.el@northeastern.edu::15074c5f-f1e2-4eba-8bb7-d9ef7c5735d1" providerId="AD" clId="Web-{FAB4816E-36F5-4B0A-8B33-6BBCB156BB54}" dt="2024-03-29T17:10:51.578" v="37" actId="20577"/>
        <pc:sldMkLst>
          <pc:docMk/>
          <pc:sldMk cId="3542461490" sldId="278"/>
        </pc:sldMkLst>
        <pc:spChg chg="mod">
          <ac:chgData name="Elizabeth Roe" userId="S::roe.el@northeastern.edu::15074c5f-f1e2-4eba-8bb7-d9ef7c5735d1" providerId="AD" clId="Web-{FAB4816E-36F5-4B0A-8B33-6BBCB156BB54}" dt="2024-03-29T17:10:51.578" v="37" actId="20577"/>
          <ac:spMkLst>
            <pc:docMk/>
            <pc:sldMk cId="3542461490" sldId="278"/>
            <ac:spMk id="17" creationId="{A76C8240-F350-BC05-8AE8-D2D07979F9DC}"/>
          </ac:spMkLst>
        </pc:spChg>
        <pc:spChg chg="mod">
          <ac:chgData name="Elizabeth Roe" userId="S::roe.el@northeastern.edu::15074c5f-f1e2-4eba-8bb7-d9ef7c5735d1" providerId="AD" clId="Web-{FAB4816E-36F5-4B0A-8B33-6BBCB156BB54}" dt="2024-03-29T17:08:38.226" v="11" actId="20577"/>
          <ac:spMkLst>
            <pc:docMk/>
            <pc:sldMk cId="3542461490" sldId="278"/>
            <ac:spMk id="22" creationId="{FA3AE1EF-6146-B933-2D52-F472D9835BA2}"/>
          </ac:spMkLst>
        </pc:spChg>
      </pc:sldChg>
      <pc:sldChg chg="modSp">
        <pc:chgData name="Elizabeth Roe" userId="S::roe.el@northeastern.edu::15074c5f-f1e2-4eba-8bb7-d9ef7c5735d1" providerId="AD" clId="Web-{FAB4816E-36F5-4B0A-8B33-6BBCB156BB54}" dt="2024-03-29T17:05:39.543" v="2" actId="20577"/>
        <pc:sldMkLst>
          <pc:docMk/>
          <pc:sldMk cId="1882534992" sldId="290"/>
        </pc:sldMkLst>
        <pc:spChg chg="mod">
          <ac:chgData name="Elizabeth Roe" userId="S::roe.el@northeastern.edu::15074c5f-f1e2-4eba-8bb7-d9ef7c5735d1" providerId="AD" clId="Web-{FAB4816E-36F5-4B0A-8B33-6BBCB156BB54}" dt="2024-03-29T17:05:39.543" v="2" actId="20577"/>
          <ac:spMkLst>
            <pc:docMk/>
            <pc:sldMk cId="1882534992" sldId="290"/>
            <ac:spMk id="21" creationId="{8433F054-F7D8-7B0C-440C-A6366C61F58E}"/>
          </ac:spMkLst>
        </pc:spChg>
      </pc:sldChg>
    </pc:docChg>
  </pc:docChgLst>
  <pc:docChgLst>
    <pc:chgData name="Elizabeth Roe" userId="S::roe.el@northeastern.edu::15074c5f-f1e2-4eba-8bb7-d9ef7c5735d1" providerId="AD" clId="Web-{0562C1D3-443F-B06A-4BE3-F6CB7BAD1B4F}"/>
    <pc:docChg chg="modSld">
      <pc:chgData name="Elizabeth Roe" userId="S::roe.el@northeastern.edu::15074c5f-f1e2-4eba-8bb7-d9ef7c5735d1" providerId="AD" clId="Web-{0562C1D3-443F-B06A-4BE3-F6CB7BAD1B4F}" dt="2024-03-22T13:00:02.959" v="30" actId="20577"/>
      <pc:docMkLst>
        <pc:docMk/>
      </pc:docMkLst>
      <pc:sldChg chg="delCm">
        <pc:chgData name="Elizabeth Roe" userId="S::roe.el@northeastern.edu::15074c5f-f1e2-4eba-8bb7-d9ef7c5735d1" providerId="AD" clId="Web-{0562C1D3-443F-B06A-4BE3-F6CB7BAD1B4F}" dt="2024-03-22T12:16:20.862" v="1"/>
        <pc:sldMkLst>
          <pc:docMk/>
          <pc:sldMk cId="1747866250" sldId="262"/>
        </pc:sldMkLst>
      </pc:sldChg>
      <pc:sldChg chg="addCm">
        <pc:chgData name="Elizabeth Roe" userId="S::roe.el@northeastern.edu::15074c5f-f1e2-4eba-8bb7-d9ef7c5735d1" providerId="AD" clId="Web-{0562C1D3-443F-B06A-4BE3-F6CB7BAD1B4F}" dt="2024-03-22T12:20:10.689" v="7"/>
        <pc:sldMkLst>
          <pc:docMk/>
          <pc:sldMk cId="872649513" sldId="267"/>
        </pc:sldMkLst>
      </pc:sldChg>
      <pc:sldChg chg="addCm">
        <pc:chgData name="Elizabeth Roe" userId="S::roe.el@northeastern.edu::15074c5f-f1e2-4eba-8bb7-d9ef7c5735d1" providerId="AD" clId="Web-{0562C1D3-443F-B06A-4BE3-F6CB7BAD1B4F}" dt="2024-03-22T12:19:43.562" v="6"/>
        <pc:sldMkLst>
          <pc:docMk/>
          <pc:sldMk cId="1917278170" sldId="279"/>
        </pc:sldMkLst>
      </pc:sldChg>
      <pc:sldChg chg="modSp">
        <pc:chgData name="Elizabeth Roe" userId="S::roe.el@northeastern.edu::15074c5f-f1e2-4eba-8bb7-d9ef7c5735d1" providerId="AD" clId="Web-{0562C1D3-443F-B06A-4BE3-F6CB7BAD1B4F}" dt="2024-03-22T13:00:02.959" v="30" actId="20577"/>
        <pc:sldMkLst>
          <pc:docMk/>
          <pc:sldMk cId="3110721227" sldId="283"/>
        </pc:sldMkLst>
        <pc:spChg chg="mod">
          <ac:chgData name="Elizabeth Roe" userId="S::roe.el@northeastern.edu::15074c5f-f1e2-4eba-8bb7-d9ef7c5735d1" providerId="AD" clId="Web-{0562C1D3-443F-B06A-4BE3-F6CB7BAD1B4F}" dt="2024-03-22T13:00:02.959" v="30" actId="20577"/>
          <ac:spMkLst>
            <pc:docMk/>
            <pc:sldMk cId="3110721227" sldId="283"/>
            <ac:spMk id="3" creationId="{29553378-378C-6D61-B2E3-12EC02E61BEE}"/>
          </ac:spMkLst>
        </pc:spChg>
      </pc:sldChg>
      <pc:sldChg chg="delSp modSp">
        <pc:chgData name="Elizabeth Roe" userId="S::roe.el@northeastern.edu::15074c5f-f1e2-4eba-8bb7-d9ef7c5735d1" providerId="AD" clId="Web-{0562C1D3-443F-B06A-4BE3-F6CB7BAD1B4F}" dt="2024-03-22T12:16:53.645" v="4"/>
        <pc:sldMkLst>
          <pc:docMk/>
          <pc:sldMk cId="148680850" sldId="285"/>
        </pc:sldMkLst>
        <pc:spChg chg="del mod">
          <ac:chgData name="Elizabeth Roe" userId="S::roe.el@northeastern.edu::15074c5f-f1e2-4eba-8bb7-d9ef7c5735d1" providerId="AD" clId="Web-{0562C1D3-443F-B06A-4BE3-F6CB7BAD1B4F}" dt="2024-03-22T12:16:53.645" v="4"/>
          <ac:spMkLst>
            <pc:docMk/>
            <pc:sldMk cId="148680850" sldId="285"/>
            <ac:spMk id="12" creationId="{8D52E095-B7B1-9FA6-DCF1-B689259C6CFC}"/>
          </ac:spMkLst>
        </pc:spChg>
      </pc:sldChg>
      <pc:sldChg chg="addCm">
        <pc:chgData name="Elizabeth Roe" userId="S::roe.el@northeastern.edu::15074c5f-f1e2-4eba-8bb7-d9ef7c5735d1" providerId="AD" clId="Web-{0562C1D3-443F-B06A-4BE3-F6CB7BAD1B4F}" dt="2024-03-22T12:19:18.154" v="5"/>
        <pc:sldMkLst>
          <pc:docMk/>
          <pc:sldMk cId="2115963853" sldId="286"/>
        </pc:sldMkLst>
      </pc:sldChg>
    </pc:docChg>
  </pc:docChgLst>
  <pc:docChgLst>
    <pc:chgData name="Elizabeth Roe" userId="S::roe.el@northeastern.edu::15074c5f-f1e2-4eba-8bb7-d9ef7c5735d1" providerId="AD" clId="Web-{97505BB0-14FF-C93C-1D06-AF7B7DD26E0D}"/>
    <pc:docChg chg="modSld">
      <pc:chgData name="Elizabeth Roe" userId="S::roe.el@northeastern.edu::15074c5f-f1e2-4eba-8bb7-d9ef7c5735d1" providerId="AD" clId="Web-{97505BB0-14FF-C93C-1D06-AF7B7DD26E0D}" dt="2024-03-19T21:52:55.114" v="44" actId="1076"/>
      <pc:docMkLst>
        <pc:docMk/>
      </pc:docMkLst>
      <pc:sldChg chg="addSp delSp modSp delCm">
        <pc:chgData name="Elizabeth Roe" userId="S::roe.el@northeastern.edu::15074c5f-f1e2-4eba-8bb7-d9ef7c5735d1" providerId="AD" clId="Web-{97505BB0-14FF-C93C-1D06-AF7B7DD26E0D}" dt="2024-03-19T21:52:55.114" v="44" actId="1076"/>
        <pc:sldMkLst>
          <pc:docMk/>
          <pc:sldMk cId="2783169476" sldId="260"/>
        </pc:sldMkLst>
        <pc:spChg chg="mod">
          <ac:chgData name="Elizabeth Roe" userId="S::roe.el@northeastern.edu::15074c5f-f1e2-4eba-8bb7-d9ef7c5735d1" providerId="AD" clId="Web-{97505BB0-14FF-C93C-1D06-AF7B7DD26E0D}" dt="2024-03-19T21:51:38.111" v="23" actId="1076"/>
          <ac:spMkLst>
            <pc:docMk/>
            <pc:sldMk cId="2783169476" sldId="260"/>
            <ac:spMk id="2" creationId="{286C6A17-E248-0B0C-3E94-B2F96B88F848}"/>
          </ac:spMkLst>
        </pc:spChg>
        <pc:picChg chg="add del mod">
          <ac:chgData name="Elizabeth Roe" userId="S::roe.el@northeastern.edu::15074c5f-f1e2-4eba-8bb7-d9ef7c5735d1" providerId="AD" clId="Web-{97505BB0-14FF-C93C-1D06-AF7B7DD26E0D}" dt="2024-03-19T21:51:31.361" v="22" actId="1076"/>
          <ac:picMkLst>
            <pc:docMk/>
            <pc:sldMk cId="2783169476" sldId="260"/>
            <ac:picMk id="3" creationId="{DF54814D-0798-55A3-7199-45436C4C30F2}"/>
          </ac:picMkLst>
        </pc:picChg>
        <pc:picChg chg="add mod">
          <ac:chgData name="Elizabeth Roe" userId="S::roe.el@northeastern.edu::15074c5f-f1e2-4eba-8bb7-d9ef7c5735d1" providerId="AD" clId="Web-{97505BB0-14FF-C93C-1D06-AF7B7DD26E0D}" dt="2024-03-19T21:52:38.958" v="39" actId="14100"/>
          <ac:picMkLst>
            <pc:docMk/>
            <pc:sldMk cId="2783169476" sldId="260"/>
            <ac:picMk id="4" creationId="{56AE82EB-CA01-C07C-EA63-16E342483072}"/>
          </ac:picMkLst>
        </pc:picChg>
        <pc:picChg chg="add mod">
          <ac:chgData name="Elizabeth Roe" userId="S::roe.el@northeastern.edu::15074c5f-f1e2-4eba-8bb7-d9ef7c5735d1" providerId="AD" clId="Web-{97505BB0-14FF-C93C-1D06-AF7B7DD26E0D}" dt="2024-03-19T21:52:42.301" v="40" actId="14100"/>
          <ac:picMkLst>
            <pc:docMk/>
            <pc:sldMk cId="2783169476" sldId="260"/>
            <ac:picMk id="5" creationId="{2087ACB5-0B1F-B9C3-5E15-874BFA64DE92}"/>
          </ac:picMkLst>
        </pc:picChg>
        <pc:picChg chg="add mod">
          <ac:chgData name="Elizabeth Roe" userId="S::roe.el@northeastern.edu::15074c5f-f1e2-4eba-8bb7-d9ef7c5735d1" providerId="AD" clId="Web-{97505BB0-14FF-C93C-1D06-AF7B7DD26E0D}" dt="2024-03-19T21:52:51.536" v="43" actId="14100"/>
          <ac:picMkLst>
            <pc:docMk/>
            <pc:sldMk cId="2783169476" sldId="260"/>
            <ac:picMk id="8" creationId="{87112D91-1B5F-649F-1806-A1D71B788C7E}"/>
          </ac:picMkLst>
        </pc:picChg>
        <pc:picChg chg="add mod">
          <ac:chgData name="Elizabeth Roe" userId="S::roe.el@northeastern.edu::15074c5f-f1e2-4eba-8bb7-d9ef7c5735d1" providerId="AD" clId="Web-{97505BB0-14FF-C93C-1D06-AF7B7DD26E0D}" dt="2024-03-19T21:52:55.114" v="44" actId="1076"/>
          <ac:picMkLst>
            <pc:docMk/>
            <pc:sldMk cId="2783169476" sldId="260"/>
            <ac:picMk id="9" creationId="{F7C62BC3-DFE9-A5B5-9C93-C7B91B9182B9}"/>
          </ac:picMkLst>
        </pc:picChg>
      </pc:sldChg>
    </pc:docChg>
  </pc:docChgLst>
  <pc:docChgLst>
    <pc:chgData name="Basel Aljeshi" userId="c185f456-fe77-4822-b576-12842b3430ca" providerId="ADAL" clId="{F8B104DD-E461-45F3-86FF-A23D89746C97}"/>
    <pc:docChg chg="modSld">
      <pc:chgData name="Basel Aljeshi" userId="c185f456-fe77-4822-b576-12842b3430ca" providerId="ADAL" clId="{F8B104DD-E461-45F3-86FF-A23D89746C97}" dt="2024-03-29T18:38:09.997" v="178" actId="1076"/>
      <pc:docMkLst>
        <pc:docMk/>
      </pc:docMkLst>
      <pc:sldChg chg="addSp delSp modSp mod">
        <pc:chgData name="Basel Aljeshi" userId="c185f456-fe77-4822-b576-12842b3430ca" providerId="ADAL" clId="{F8B104DD-E461-45F3-86FF-A23D89746C97}" dt="2024-03-29T18:37:42.145" v="176" actId="1076"/>
        <pc:sldMkLst>
          <pc:docMk/>
          <pc:sldMk cId="2783169476" sldId="260"/>
        </pc:sldMkLst>
        <pc:spChg chg="add mod">
          <ac:chgData name="Basel Aljeshi" userId="c185f456-fe77-4822-b576-12842b3430ca" providerId="ADAL" clId="{F8B104DD-E461-45F3-86FF-A23D89746C97}" dt="2024-03-29T18:28:17.803" v="64" actId="1076"/>
          <ac:spMkLst>
            <pc:docMk/>
            <pc:sldMk cId="2783169476" sldId="260"/>
            <ac:spMk id="4" creationId="{A3C8C0FE-204E-3165-8489-EA0DE3BFF5A0}"/>
          </ac:spMkLst>
        </pc:spChg>
        <pc:spChg chg="mod">
          <ac:chgData name="Basel Aljeshi" userId="c185f456-fe77-4822-b576-12842b3430ca" providerId="ADAL" clId="{F8B104DD-E461-45F3-86FF-A23D89746C97}" dt="2024-03-29T18:37:42.145" v="176" actId="1076"/>
          <ac:spMkLst>
            <pc:docMk/>
            <pc:sldMk cId="2783169476" sldId="260"/>
            <ac:spMk id="6" creationId="{ABC319D7-82FC-6022-85B4-818C9C8F7875}"/>
          </ac:spMkLst>
        </pc:spChg>
        <pc:spChg chg="add del">
          <ac:chgData name="Basel Aljeshi" userId="c185f456-fe77-4822-b576-12842b3430ca" providerId="ADAL" clId="{F8B104DD-E461-45F3-86FF-A23D89746C97}" dt="2024-03-29T18:30:12.894" v="83"/>
          <ac:spMkLst>
            <pc:docMk/>
            <pc:sldMk cId="2783169476" sldId="260"/>
            <ac:spMk id="9" creationId="{29400369-05FD-44C3-B11B-E02E3A9CF1A6}"/>
          </ac:spMkLst>
        </pc:spChg>
        <pc:spChg chg="add del mod">
          <ac:chgData name="Basel Aljeshi" userId="c185f456-fe77-4822-b576-12842b3430ca" providerId="ADAL" clId="{F8B104DD-E461-45F3-86FF-A23D89746C97}" dt="2024-03-29T18:30:19.704" v="86" actId="478"/>
          <ac:spMkLst>
            <pc:docMk/>
            <pc:sldMk cId="2783169476" sldId="260"/>
            <ac:spMk id="10" creationId="{39FD7D98-895F-14EF-4F37-F44126081058}"/>
          </ac:spMkLst>
        </pc:spChg>
        <pc:spChg chg="add mod">
          <ac:chgData name="Basel Aljeshi" userId="c185f456-fe77-4822-b576-12842b3430ca" providerId="ADAL" clId="{F8B104DD-E461-45F3-86FF-A23D89746C97}" dt="2024-03-29T18:35:05.705" v="146" actId="20577"/>
          <ac:spMkLst>
            <pc:docMk/>
            <pc:sldMk cId="2783169476" sldId="260"/>
            <ac:spMk id="21" creationId="{D018E7AF-BDD2-2904-FEA0-740307DC36B8}"/>
          </ac:spMkLst>
        </pc:spChg>
        <pc:spChg chg="add mod">
          <ac:chgData name="Basel Aljeshi" userId="c185f456-fe77-4822-b576-12842b3430ca" providerId="ADAL" clId="{F8B104DD-E461-45F3-86FF-A23D89746C97}" dt="2024-03-29T18:35:18.383" v="170" actId="1076"/>
          <ac:spMkLst>
            <pc:docMk/>
            <pc:sldMk cId="2783169476" sldId="260"/>
            <ac:spMk id="22" creationId="{2B47E391-9374-26B8-A082-318AC4D263B4}"/>
          </ac:spMkLst>
        </pc:spChg>
        <pc:graphicFrameChg chg="mod">
          <ac:chgData name="Basel Aljeshi" userId="c185f456-fe77-4822-b576-12842b3430ca" providerId="ADAL" clId="{F8B104DD-E461-45F3-86FF-A23D89746C97}" dt="2024-03-29T18:32:27.247" v="98"/>
          <ac:graphicFrameMkLst>
            <pc:docMk/>
            <pc:sldMk cId="2783169476" sldId="260"/>
            <ac:graphicFrameMk id="11" creationId="{56F90C7E-3675-6984-95DD-81058E792042}"/>
          </ac:graphicFrameMkLst>
        </pc:graphicFrameChg>
        <pc:picChg chg="mod">
          <ac:chgData name="Basel Aljeshi" userId="c185f456-fe77-4822-b576-12842b3430ca" providerId="ADAL" clId="{F8B104DD-E461-45F3-86FF-A23D89746C97}" dt="2024-03-29T18:28:07.261" v="60" actId="1076"/>
          <ac:picMkLst>
            <pc:docMk/>
            <pc:sldMk cId="2783169476" sldId="260"/>
            <ac:picMk id="3" creationId="{DF54814D-0798-55A3-7199-45436C4C30F2}"/>
          </ac:picMkLst>
        </pc:picChg>
        <pc:picChg chg="mod">
          <ac:chgData name="Basel Aljeshi" userId="c185f456-fe77-4822-b576-12842b3430ca" providerId="ADAL" clId="{F8B104DD-E461-45F3-86FF-A23D89746C97}" dt="2024-03-29T18:33:02.804" v="108" actId="1076"/>
          <ac:picMkLst>
            <pc:docMk/>
            <pc:sldMk cId="2783169476" sldId="260"/>
            <ac:picMk id="8" creationId="{4D505B1B-7DE4-9B59-E6C4-25237432110E}"/>
          </ac:picMkLst>
        </pc:picChg>
        <pc:picChg chg="add mod">
          <ac:chgData name="Basel Aljeshi" userId="c185f456-fe77-4822-b576-12842b3430ca" providerId="ADAL" clId="{F8B104DD-E461-45F3-86FF-A23D89746C97}" dt="2024-03-29T18:33:13.091" v="111" actId="1076"/>
          <ac:picMkLst>
            <pc:docMk/>
            <pc:sldMk cId="2783169476" sldId="260"/>
            <ac:picMk id="13" creationId="{C125B2B3-CDDB-3FC9-7AD3-2D6C26ABDB7F}"/>
          </ac:picMkLst>
        </pc:picChg>
        <pc:picChg chg="add mod">
          <ac:chgData name="Basel Aljeshi" userId="c185f456-fe77-4822-b576-12842b3430ca" providerId="ADAL" clId="{F8B104DD-E461-45F3-86FF-A23D89746C97}" dt="2024-03-29T18:32:37.808" v="103" actId="1076"/>
          <ac:picMkLst>
            <pc:docMk/>
            <pc:sldMk cId="2783169476" sldId="260"/>
            <ac:picMk id="15" creationId="{73989D6A-E416-AF2B-2020-B1318BC29CAF}"/>
          </ac:picMkLst>
        </pc:picChg>
        <pc:picChg chg="add mod">
          <ac:chgData name="Basel Aljeshi" userId="c185f456-fe77-4822-b576-12842b3430ca" providerId="ADAL" clId="{F8B104DD-E461-45F3-86FF-A23D89746C97}" dt="2024-03-29T18:33:18.502" v="112" actId="1076"/>
          <ac:picMkLst>
            <pc:docMk/>
            <pc:sldMk cId="2783169476" sldId="260"/>
            <ac:picMk id="1026" creationId="{D2BFAF52-C287-ABF3-2695-DD09214B1E08}"/>
          </ac:picMkLst>
        </pc:picChg>
        <pc:picChg chg="add mod">
          <ac:chgData name="Basel Aljeshi" userId="c185f456-fe77-4822-b576-12842b3430ca" providerId="ADAL" clId="{F8B104DD-E461-45F3-86FF-A23D89746C97}" dt="2024-03-29T18:29:42.265" v="81" actId="1038"/>
          <ac:picMkLst>
            <pc:docMk/>
            <pc:sldMk cId="2783169476" sldId="260"/>
            <ac:picMk id="1028" creationId="{B50387B5-5801-DDAF-975D-2A6D569F689F}"/>
          </ac:picMkLst>
        </pc:picChg>
        <pc:picChg chg="add mod">
          <ac:chgData name="Basel Aljeshi" userId="c185f456-fe77-4822-b576-12842b3430ca" providerId="ADAL" clId="{F8B104DD-E461-45F3-86FF-A23D89746C97}" dt="2024-03-29T18:32:41.534" v="106" actId="1076"/>
          <ac:picMkLst>
            <pc:docMk/>
            <pc:sldMk cId="2783169476" sldId="260"/>
            <ac:picMk id="1034" creationId="{F6A0D584-697E-94FB-98AB-7FC49390AE2A}"/>
          </ac:picMkLst>
        </pc:picChg>
        <pc:picChg chg="add mod">
          <ac:chgData name="Basel Aljeshi" userId="c185f456-fe77-4822-b576-12842b3430ca" providerId="ADAL" clId="{F8B104DD-E461-45F3-86FF-A23D89746C97}" dt="2024-03-29T18:34:00.049" v="119" actId="1076"/>
          <ac:picMkLst>
            <pc:docMk/>
            <pc:sldMk cId="2783169476" sldId="260"/>
            <ac:picMk id="1036" creationId="{446D488F-4C6C-FE8E-82FB-BE649E846530}"/>
          </ac:picMkLst>
        </pc:picChg>
        <pc:picChg chg="add mod">
          <ac:chgData name="Basel Aljeshi" userId="c185f456-fe77-4822-b576-12842b3430ca" providerId="ADAL" clId="{F8B104DD-E461-45F3-86FF-A23D89746C97}" dt="2024-03-29T18:34:45.887" v="126" actId="1076"/>
          <ac:picMkLst>
            <pc:docMk/>
            <pc:sldMk cId="2783169476" sldId="260"/>
            <ac:picMk id="1038" creationId="{2CBA5F8C-710D-A613-32FA-87913632A7AC}"/>
          </ac:picMkLst>
        </pc:picChg>
      </pc:sldChg>
      <pc:sldChg chg="modSp mod">
        <pc:chgData name="Basel Aljeshi" userId="c185f456-fe77-4822-b576-12842b3430ca" providerId="ADAL" clId="{F8B104DD-E461-45F3-86FF-A23D89746C97}" dt="2024-03-29T18:36:56.608" v="172" actId="1076"/>
        <pc:sldMkLst>
          <pc:docMk/>
          <pc:sldMk cId="2745653278" sldId="271"/>
        </pc:sldMkLst>
        <pc:spChg chg="mod">
          <ac:chgData name="Basel Aljeshi" userId="c185f456-fe77-4822-b576-12842b3430ca" providerId="ADAL" clId="{F8B104DD-E461-45F3-86FF-A23D89746C97}" dt="2024-03-29T18:36:56.608" v="172" actId="1076"/>
          <ac:spMkLst>
            <pc:docMk/>
            <pc:sldMk cId="2745653278" sldId="271"/>
            <ac:spMk id="22" creationId="{940E623D-7D07-1AE8-D8A0-49CF041A5D4D}"/>
          </ac:spMkLst>
        </pc:spChg>
      </pc:sldChg>
      <pc:sldChg chg="delCm modCm">
        <pc:chgData name="Basel Aljeshi" userId="c185f456-fe77-4822-b576-12842b3430ca" providerId="ADAL" clId="{F8B104DD-E461-45F3-86FF-A23D89746C97}" dt="2024-03-29T18:37:13.705" v="174"/>
        <pc:sldMkLst>
          <pc:docMk/>
          <pc:sldMk cId="2713851386" sldId="276"/>
        </pc:sldMkLst>
      </pc:sldChg>
      <pc:sldChg chg="modSp mod">
        <pc:chgData name="Basel Aljeshi" userId="c185f456-fe77-4822-b576-12842b3430ca" providerId="ADAL" clId="{F8B104DD-E461-45F3-86FF-A23D89746C97}" dt="2024-03-29T18:37:47.543" v="177" actId="1076"/>
        <pc:sldMkLst>
          <pc:docMk/>
          <pc:sldMk cId="148680850" sldId="285"/>
        </pc:sldMkLst>
        <pc:spChg chg="mod">
          <ac:chgData name="Basel Aljeshi" userId="c185f456-fe77-4822-b576-12842b3430ca" providerId="ADAL" clId="{F8B104DD-E461-45F3-86FF-A23D89746C97}" dt="2024-03-29T18:37:47.543" v="177" actId="1076"/>
          <ac:spMkLst>
            <pc:docMk/>
            <pc:sldMk cId="148680850" sldId="285"/>
            <ac:spMk id="5" creationId="{775AE0B5-D7CC-76EA-D922-5210F8AA78ED}"/>
          </ac:spMkLst>
        </pc:spChg>
      </pc:sldChg>
      <pc:sldChg chg="modSp mod">
        <pc:chgData name="Basel Aljeshi" userId="c185f456-fe77-4822-b576-12842b3430ca" providerId="ADAL" clId="{F8B104DD-E461-45F3-86FF-A23D89746C97}" dt="2024-03-29T18:38:09.997" v="178" actId="1076"/>
        <pc:sldMkLst>
          <pc:docMk/>
          <pc:sldMk cId="1882534992" sldId="290"/>
        </pc:sldMkLst>
        <pc:spChg chg="mod">
          <ac:chgData name="Basel Aljeshi" userId="c185f456-fe77-4822-b576-12842b3430ca" providerId="ADAL" clId="{F8B104DD-E461-45F3-86FF-A23D89746C97}" dt="2024-03-29T18:38:09.997" v="178" actId="1076"/>
          <ac:spMkLst>
            <pc:docMk/>
            <pc:sldMk cId="1882534992" sldId="290"/>
            <ac:spMk id="4" creationId="{B4703657-FF84-0460-8D57-2A57430567DB}"/>
          </ac:spMkLst>
        </pc:spChg>
      </pc:sldChg>
      <pc:sldChg chg="modSp mod">
        <pc:chgData name="Basel Aljeshi" userId="c185f456-fe77-4822-b576-12842b3430ca" providerId="ADAL" clId="{F8B104DD-E461-45F3-86FF-A23D89746C97}" dt="2024-03-29T18:36:27.670" v="171" actId="1076"/>
        <pc:sldMkLst>
          <pc:docMk/>
          <pc:sldMk cId="590382105" sldId="292"/>
        </pc:sldMkLst>
        <pc:spChg chg="mod">
          <ac:chgData name="Basel Aljeshi" userId="c185f456-fe77-4822-b576-12842b3430ca" providerId="ADAL" clId="{F8B104DD-E461-45F3-86FF-A23D89746C97}" dt="2024-03-29T18:36:27.670" v="171" actId="1076"/>
          <ac:spMkLst>
            <pc:docMk/>
            <pc:sldMk cId="590382105" sldId="292"/>
            <ac:spMk id="9" creationId="{7ACD866A-66F9-394F-645E-F54CE9B4CD88}"/>
          </ac:spMkLst>
        </pc:spChg>
      </pc:sldChg>
      <pc:sldChg chg="modSp mod">
        <pc:chgData name="Basel Aljeshi" userId="c185f456-fe77-4822-b576-12842b3430ca" providerId="ADAL" clId="{F8B104DD-E461-45F3-86FF-A23D89746C97}" dt="2024-03-29T18:37:26.275" v="175" actId="1076"/>
        <pc:sldMkLst>
          <pc:docMk/>
          <pc:sldMk cId="3117515986" sldId="294"/>
        </pc:sldMkLst>
        <pc:spChg chg="mod">
          <ac:chgData name="Basel Aljeshi" userId="c185f456-fe77-4822-b576-12842b3430ca" providerId="ADAL" clId="{F8B104DD-E461-45F3-86FF-A23D89746C97}" dt="2024-03-29T18:37:26.275" v="175" actId="1076"/>
          <ac:spMkLst>
            <pc:docMk/>
            <pc:sldMk cId="3117515986" sldId="294"/>
            <ac:spMk id="4" creationId="{52859460-6E49-3A6B-B4CC-5FB1B315F696}"/>
          </ac:spMkLst>
        </pc:spChg>
      </pc:sldChg>
    </pc:docChg>
  </pc:docChgLst>
  <pc:docChgLst>
    <pc:chgData clId="Web-{68C290BF-A948-E785-BFBC-10A96FFE24D5}"/>
    <pc:docChg chg="modSld">
      <pc:chgData name="" userId="" providerId="" clId="Web-{68C290BF-A948-E785-BFBC-10A96FFE24D5}" dt="2024-03-19T21:04:28.180" v="0" actId="20577"/>
      <pc:docMkLst>
        <pc:docMk/>
      </pc:docMkLst>
      <pc:sldChg chg="modSp">
        <pc:chgData name="" userId="" providerId="" clId="Web-{68C290BF-A948-E785-BFBC-10A96FFE24D5}" dt="2024-03-19T21:04:28.180" v="0" actId="20577"/>
        <pc:sldMkLst>
          <pc:docMk/>
          <pc:sldMk cId="109857222" sldId="256"/>
        </pc:sldMkLst>
        <pc:spChg chg="mod">
          <ac:chgData name="" userId="" providerId="" clId="Web-{68C290BF-A948-E785-BFBC-10A96FFE24D5}" dt="2024-03-19T21:04:28.180" v="0" actId="20577"/>
          <ac:spMkLst>
            <pc:docMk/>
            <pc:sldMk cId="109857222" sldId="256"/>
            <ac:spMk id="12" creationId="{EE7EBD42-0939-A350-3402-91628AE6D639}"/>
          </ac:spMkLst>
        </pc:spChg>
      </pc:sldChg>
    </pc:docChg>
  </pc:docChgLst>
  <pc:docChgLst>
    <pc:chgData name="Elizabeth Roe" userId="S::roe.el@northeastern.edu::15074c5f-f1e2-4eba-8bb7-d9ef7c5735d1" providerId="AD" clId="Web-{3452FAEB-9C50-2A8D-8B49-CF46FF803FAD}"/>
    <pc:docChg chg="modSld">
      <pc:chgData name="Elizabeth Roe" userId="S::roe.el@northeastern.edu::15074c5f-f1e2-4eba-8bb7-d9ef7c5735d1" providerId="AD" clId="Web-{3452FAEB-9C50-2A8D-8B49-CF46FF803FAD}" dt="2024-03-29T18:36:10.046" v="574"/>
      <pc:docMkLst>
        <pc:docMk/>
      </pc:docMkLst>
      <pc:sldChg chg="addSp delSp modSp">
        <pc:chgData name="Elizabeth Roe" userId="S::roe.el@northeastern.edu::15074c5f-f1e2-4eba-8bb7-d9ef7c5735d1" providerId="AD" clId="Web-{3452FAEB-9C50-2A8D-8B49-CF46FF803FAD}" dt="2024-03-29T18:36:10.046" v="574"/>
        <pc:sldMkLst>
          <pc:docMk/>
          <pc:sldMk cId="2783169476" sldId="260"/>
        </pc:sldMkLst>
        <pc:graphicFrameChg chg="mod modGraphic">
          <ac:chgData name="Elizabeth Roe" userId="S::roe.el@northeastern.edu::15074c5f-f1e2-4eba-8bb7-d9ef7c5735d1" providerId="AD" clId="Web-{3452FAEB-9C50-2A8D-8B49-CF46FF803FAD}" dt="2024-03-29T18:36:10.046" v="574"/>
          <ac:graphicFrameMkLst>
            <pc:docMk/>
            <pc:sldMk cId="2783169476" sldId="260"/>
            <ac:graphicFrameMk id="11" creationId="{56F90C7E-3675-6984-95DD-81058E792042}"/>
          </ac:graphicFrameMkLst>
        </pc:graphicFrameChg>
        <pc:picChg chg="add del mod">
          <ac:chgData name="Elizabeth Roe" userId="S::roe.el@northeastern.edu::15074c5f-f1e2-4eba-8bb7-d9ef7c5735d1" providerId="AD" clId="Web-{3452FAEB-9C50-2A8D-8B49-CF46FF803FAD}" dt="2024-03-29T18:24:33.131" v="9"/>
          <ac:picMkLst>
            <pc:docMk/>
            <pc:sldMk cId="2783169476" sldId="260"/>
            <ac:picMk id="4" creationId="{42B367D8-735F-A0A8-1054-0A6D300BC6CF}"/>
          </ac:picMkLst>
        </pc:picChg>
        <pc:picChg chg="add mod">
          <ac:chgData name="Elizabeth Roe" userId="S::roe.el@northeastern.edu::15074c5f-f1e2-4eba-8bb7-d9ef7c5735d1" providerId="AD" clId="Web-{3452FAEB-9C50-2A8D-8B49-CF46FF803FAD}" dt="2024-03-29T18:25:30.586" v="21" actId="1076"/>
          <ac:picMkLst>
            <pc:docMk/>
            <pc:sldMk cId="2783169476" sldId="260"/>
            <ac:picMk id="5" creationId="{EB0A608F-F7A1-B56B-FDEF-7D2707ED1728}"/>
          </ac:picMkLst>
        </pc:picChg>
        <pc:picChg chg="add mod">
          <ac:chgData name="Elizabeth Roe" userId="S::roe.el@northeastern.edu::15074c5f-f1e2-4eba-8bb7-d9ef7c5735d1" providerId="AD" clId="Web-{3452FAEB-9C50-2A8D-8B49-CF46FF803FAD}" dt="2024-03-29T18:26:07.681" v="28" actId="1076"/>
          <ac:picMkLst>
            <pc:docMk/>
            <pc:sldMk cId="2783169476" sldId="260"/>
            <ac:picMk id="8" creationId="{4D505B1B-7DE4-9B59-E6C4-25237432110E}"/>
          </ac:picMkLst>
        </pc:picChg>
        <pc:picChg chg="add mod">
          <ac:chgData name="Elizabeth Roe" userId="S::roe.el@northeastern.edu::15074c5f-f1e2-4eba-8bb7-d9ef7c5735d1" providerId="AD" clId="Web-{3452FAEB-9C50-2A8D-8B49-CF46FF803FAD}" dt="2024-03-29T18:30:15.174" v="96" actId="1076"/>
          <ac:picMkLst>
            <pc:docMk/>
            <pc:sldMk cId="2783169476" sldId="260"/>
            <ac:picMk id="9" creationId="{62752F4F-F13F-0F70-84E1-751DF28CF04D}"/>
          </ac:picMkLst>
        </pc:picChg>
        <pc:picChg chg="add del mod">
          <ac:chgData name="Elizabeth Roe" userId="S::roe.el@northeastern.edu::15074c5f-f1e2-4eba-8bb7-d9ef7c5735d1" providerId="AD" clId="Web-{3452FAEB-9C50-2A8D-8B49-CF46FF803FAD}" dt="2024-03-29T18:29:53.283" v="90"/>
          <ac:picMkLst>
            <pc:docMk/>
            <pc:sldMk cId="2783169476" sldId="260"/>
            <ac:picMk id="10" creationId="{0ADB3306-5E5E-544E-48B6-8BDD8A0E1E4A}"/>
          </ac:picMkLst>
        </pc:picChg>
        <pc:picChg chg="del mod">
          <ac:chgData name="Elizabeth Roe" userId="S::roe.el@northeastern.edu::15074c5f-f1e2-4eba-8bb7-d9ef7c5735d1" providerId="AD" clId="Web-{3452FAEB-9C50-2A8D-8B49-CF46FF803FAD}" dt="2024-03-29T18:24:28.225" v="7"/>
          <ac:picMkLst>
            <pc:docMk/>
            <pc:sldMk cId="2783169476" sldId="260"/>
            <ac:picMk id="12" creationId="{133A0028-563D-15B4-AAAF-644497F4C346}"/>
          </ac:picMkLst>
        </pc:picChg>
        <pc:picChg chg="add del mod">
          <ac:chgData name="Elizabeth Roe" userId="S::roe.el@northeastern.edu::15074c5f-f1e2-4eba-8bb7-d9ef7c5735d1" providerId="AD" clId="Web-{3452FAEB-9C50-2A8D-8B49-CF46FF803FAD}" dt="2024-03-29T18:30:00.814" v="93"/>
          <ac:picMkLst>
            <pc:docMk/>
            <pc:sldMk cId="2783169476" sldId="260"/>
            <ac:picMk id="13" creationId="{676ACC26-5C6E-80C5-F7DC-9BBA1D3E8F87}"/>
          </ac:picMkLst>
        </pc:picChg>
        <pc:picChg chg="add del mod">
          <ac:chgData name="Elizabeth Roe" userId="S::roe.el@northeastern.edu::15074c5f-f1e2-4eba-8bb7-d9ef7c5735d1" providerId="AD" clId="Web-{3452FAEB-9C50-2A8D-8B49-CF46FF803FAD}" dt="2024-03-29T18:30:12.893" v="95"/>
          <ac:picMkLst>
            <pc:docMk/>
            <pc:sldMk cId="2783169476" sldId="260"/>
            <ac:picMk id="14" creationId="{EE5B67BC-3DAA-EACE-81F7-E41AE45708DD}"/>
          </ac:picMkLst>
        </pc:picChg>
        <pc:picChg chg="add del mod">
          <ac:chgData name="Elizabeth Roe" userId="S::roe.el@northeastern.edu::15074c5f-f1e2-4eba-8bb7-d9ef7c5735d1" providerId="AD" clId="Web-{3452FAEB-9C50-2A8D-8B49-CF46FF803FAD}" dt="2024-03-29T18:30:39.113" v="98"/>
          <ac:picMkLst>
            <pc:docMk/>
            <pc:sldMk cId="2783169476" sldId="260"/>
            <ac:picMk id="15" creationId="{71E7C2A8-722D-E402-7A7E-202A7D549053}"/>
          </ac:picMkLst>
        </pc:picChg>
        <pc:picChg chg="add del mod">
          <ac:chgData name="Elizabeth Roe" userId="S::roe.el@northeastern.edu::15074c5f-f1e2-4eba-8bb7-d9ef7c5735d1" providerId="AD" clId="Web-{3452FAEB-9C50-2A8D-8B49-CF46FF803FAD}" dt="2024-03-29T18:31:03.363" v="100"/>
          <ac:picMkLst>
            <pc:docMk/>
            <pc:sldMk cId="2783169476" sldId="260"/>
            <ac:picMk id="16" creationId="{99176C42-5133-96A2-779B-63846203C239}"/>
          </ac:picMkLst>
        </pc:picChg>
      </pc:sldChg>
    </pc:docChg>
  </pc:docChgLst>
  <pc:docChgLst>
    <pc:chgData name="Basel Aljeshi" userId="S::aljeshi.b@northeastern.edu::c185f456-fe77-4822-b576-12842b3430ca" providerId="AD" clId="Web-{D05ADD81-95F5-A342-567B-1F00A8F27601}"/>
    <pc:docChg chg="">
      <pc:chgData name="Basel Aljeshi" userId="S::aljeshi.b@northeastern.edu::c185f456-fe77-4822-b576-12842b3430ca" providerId="AD" clId="Web-{D05ADD81-95F5-A342-567B-1F00A8F27601}" dt="2024-03-21T22:32:21.516" v="0"/>
      <pc:docMkLst>
        <pc:docMk/>
      </pc:docMkLst>
      <pc:sldChg chg="addCm">
        <pc:chgData name="Basel Aljeshi" userId="S::aljeshi.b@northeastern.edu::c185f456-fe77-4822-b576-12842b3430ca" providerId="AD" clId="Web-{D05ADD81-95F5-A342-567B-1F00A8F27601}" dt="2024-03-21T22:32:21.516" v="0"/>
        <pc:sldMkLst>
          <pc:docMk/>
          <pc:sldMk cId="1747866250" sldId="262"/>
        </pc:sldMkLst>
      </pc:sldChg>
    </pc:docChg>
  </pc:docChgLst>
  <pc:docChgLst>
    <pc:chgData name="Elizabeth Roe" userId="S::roe.el@northeastern.edu::15074c5f-f1e2-4eba-8bb7-d9ef7c5735d1" providerId="AD" clId="Web-{4B632D00-B7A5-63F4-82EE-A10D7BBE5424}"/>
    <pc:docChg chg="modSld">
      <pc:chgData name="Elizabeth Roe" userId="S::roe.el@northeastern.edu::15074c5f-f1e2-4eba-8bb7-d9ef7c5735d1" providerId="AD" clId="Web-{4B632D00-B7A5-63F4-82EE-A10D7BBE5424}" dt="2024-03-26T12:27:12.239" v="3" actId="1076"/>
      <pc:docMkLst>
        <pc:docMk/>
      </pc:docMkLst>
      <pc:sldChg chg="modSp">
        <pc:chgData name="Elizabeth Roe" userId="S::roe.el@northeastern.edu::15074c5f-f1e2-4eba-8bb7-d9ef7c5735d1" providerId="AD" clId="Web-{4B632D00-B7A5-63F4-82EE-A10D7BBE5424}" dt="2024-03-26T12:27:12.239" v="3" actId="1076"/>
        <pc:sldMkLst>
          <pc:docMk/>
          <pc:sldMk cId="1882534992" sldId="290"/>
        </pc:sldMkLst>
        <pc:spChg chg="mod">
          <ac:chgData name="Elizabeth Roe" userId="S::roe.el@northeastern.edu::15074c5f-f1e2-4eba-8bb7-d9ef7c5735d1" providerId="AD" clId="Web-{4B632D00-B7A5-63F4-82EE-A10D7BBE5424}" dt="2024-03-26T12:27:12.239" v="3" actId="1076"/>
          <ac:spMkLst>
            <pc:docMk/>
            <pc:sldMk cId="1882534992" sldId="290"/>
            <ac:spMk id="21" creationId="{8433F054-F7D8-7B0C-440C-A6366C61F58E}"/>
          </ac:spMkLst>
        </pc:spChg>
        <pc:picChg chg="mod">
          <ac:chgData name="Elizabeth Roe" userId="S::roe.el@northeastern.edu::15074c5f-f1e2-4eba-8bb7-d9ef7c5735d1" providerId="AD" clId="Web-{4B632D00-B7A5-63F4-82EE-A10D7BBE5424}" dt="2024-03-26T12:27:08.379" v="2" actId="1076"/>
          <ac:picMkLst>
            <pc:docMk/>
            <pc:sldMk cId="1882534992" sldId="290"/>
            <ac:picMk id="3" creationId="{3A5841F4-E85C-5C64-56F5-6F7FF74E43E6}"/>
          </ac:picMkLst>
        </pc:picChg>
      </pc:sldChg>
      <pc:sldChg chg="modSp">
        <pc:chgData name="Elizabeth Roe" userId="S::roe.el@northeastern.edu::15074c5f-f1e2-4eba-8bb7-d9ef7c5735d1" providerId="AD" clId="Web-{4B632D00-B7A5-63F4-82EE-A10D7BBE5424}" dt="2024-03-26T12:26:51.036" v="1"/>
        <pc:sldMkLst>
          <pc:docMk/>
          <pc:sldMk cId="590382105" sldId="292"/>
        </pc:sldMkLst>
        <pc:spChg chg="mod">
          <ac:chgData name="Elizabeth Roe" userId="S::roe.el@northeastern.edu::15074c5f-f1e2-4eba-8bb7-d9ef7c5735d1" providerId="AD" clId="Web-{4B632D00-B7A5-63F4-82EE-A10D7BBE5424}" dt="2024-03-26T12:25:50.971" v="0" actId="1076"/>
          <ac:spMkLst>
            <pc:docMk/>
            <pc:sldMk cId="590382105" sldId="292"/>
            <ac:spMk id="2" creationId="{DA3A1924-C11D-7BAE-ECAE-70C04A6458C7}"/>
          </ac:spMkLst>
        </pc:spChg>
        <pc:picChg chg="mod">
          <ac:chgData name="Elizabeth Roe" userId="S::roe.el@northeastern.edu::15074c5f-f1e2-4eba-8bb7-d9ef7c5735d1" providerId="AD" clId="Web-{4B632D00-B7A5-63F4-82EE-A10D7BBE5424}" dt="2024-03-26T12:26:51.036" v="1"/>
          <ac:picMkLst>
            <pc:docMk/>
            <pc:sldMk cId="590382105" sldId="292"/>
            <ac:picMk id="3" creationId="{3A5841F4-E85C-5C64-56F5-6F7FF74E43E6}"/>
          </ac:picMkLst>
        </pc:picChg>
      </pc:sldChg>
    </pc:docChg>
  </pc:docChgLst>
  <pc:docChgLst>
    <pc:chgData name="Elizabeth Roe" userId="S::roe.el@northeastern.edu::15074c5f-f1e2-4eba-8bb7-d9ef7c5735d1" providerId="AD" clId="Web-{52274FB4-A5C8-829F-C6A9-6788CD600D1C}"/>
    <pc:docChg chg="mod modSld">
      <pc:chgData name="Elizabeth Roe" userId="S::roe.el@northeastern.edu::15074c5f-f1e2-4eba-8bb7-d9ef7c5735d1" providerId="AD" clId="Web-{52274FB4-A5C8-829F-C6A9-6788CD600D1C}" dt="2024-03-19T14:57:52.898" v="1027" actId="20577"/>
      <pc:docMkLst>
        <pc:docMk/>
      </pc:docMkLst>
      <pc:sldChg chg="modSp">
        <pc:chgData name="Elizabeth Roe" userId="S::roe.el@northeastern.edu::15074c5f-f1e2-4eba-8bb7-d9ef7c5735d1" providerId="AD" clId="Web-{52274FB4-A5C8-829F-C6A9-6788CD600D1C}" dt="2024-03-19T14:57:52.898" v="1027" actId="20577"/>
        <pc:sldMkLst>
          <pc:docMk/>
          <pc:sldMk cId="109857222" sldId="256"/>
        </pc:sldMkLst>
        <pc:spChg chg="mod">
          <ac:chgData name="Elizabeth Roe" userId="S::roe.el@northeastern.edu::15074c5f-f1e2-4eba-8bb7-d9ef7c5735d1" providerId="AD" clId="Web-{52274FB4-A5C8-829F-C6A9-6788CD600D1C}" dt="2024-03-19T14:57:52.898" v="1027" actId="20577"/>
          <ac:spMkLst>
            <pc:docMk/>
            <pc:sldMk cId="109857222" sldId="256"/>
            <ac:spMk id="11" creationId="{8F6DB955-EA40-D22F-1210-A216DB16F70A}"/>
          </ac:spMkLst>
        </pc:spChg>
        <pc:picChg chg="mod">
          <ac:chgData name="Elizabeth Roe" userId="S::roe.el@northeastern.edu::15074c5f-f1e2-4eba-8bb7-d9ef7c5735d1" providerId="AD" clId="Web-{52274FB4-A5C8-829F-C6A9-6788CD600D1C}" dt="2024-03-19T14:57:34.304" v="1019" actId="1076"/>
          <ac:picMkLst>
            <pc:docMk/>
            <pc:sldMk cId="109857222" sldId="256"/>
            <ac:picMk id="20" creationId="{E4F663D0-37B9-21A7-CE56-FFEFAEAC9A93}"/>
          </ac:picMkLst>
        </pc:picChg>
      </pc:sldChg>
      <pc:sldChg chg="delSp modSp addCm delCm">
        <pc:chgData name="Elizabeth Roe" userId="S::roe.el@northeastern.edu::15074c5f-f1e2-4eba-8bb7-d9ef7c5735d1" providerId="AD" clId="Web-{52274FB4-A5C8-829F-C6A9-6788CD600D1C}" dt="2024-03-19T12:20:12.549" v="956"/>
        <pc:sldMkLst>
          <pc:docMk/>
          <pc:sldMk cId="3986356951" sldId="259"/>
        </pc:sldMkLst>
        <pc:spChg chg="mod">
          <ac:chgData name="Elizabeth Roe" userId="S::roe.el@northeastern.edu::15074c5f-f1e2-4eba-8bb7-d9ef7c5735d1" providerId="AD" clId="Web-{52274FB4-A5C8-829F-C6A9-6788CD600D1C}" dt="2024-03-19T12:17:24.249" v="805" actId="1076"/>
          <ac:spMkLst>
            <pc:docMk/>
            <pc:sldMk cId="3986356951" sldId="259"/>
            <ac:spMk id="5" creationId="{C87B4F8B-C3A6-56DC-BE13-D14664AEEE88}"/>
          </ac:spMkLst>
        </pc:spChg>
        <pc:spChg chg="mod">
          <ac:chgData name="Elizabeth Roe" userId="S::roe.el@northeastern.edu::15074c5f-f1e2-4eba-8bb7-d9ef7c5735d1" providerId="AD" clId="Web-{52274FB4-A5C8-829F-C6A9-6788CD600D1C}" dt="2024-03-19T12:19:35.033" v="946" actId="1076"/>
          <ac:spMkLst>
            <pc:docMk/>
            <pc:sldMk cId="3986356951" sldId="259"/>
            <ac:spMk id="10" creationId="{2F445B67-1A8C-D5A1-C400-18777239FF55}"/>
          </ac:spMkLst>
        </pc:spChg>
        <pc:spChg chg="mod">
          <ac:chgData name="Elizabeth Roe" userId="S::roe.el@northeastern.edu::15074c5f-f1e2-4eba-8bb7-d9ef7c5735d1" providerId="AD" clId="Web-{52274FB4-A5C8-829F-C6A9-6788CD600D1C}" dt="2024-03-19T12:19:49.252" v="949" actId="14100"/>
          <ac:spMkLst>
            <pc:docMk/>
            <pc:sldMk cId="3986356951" sldId="259"/>
            <ac:spMk id="12" creationId="{153D59CC-0FB2-6AD8-1B08-FCB753B84044}"/>
          </ac:spMkLst>
        </pc:spChg>
        <pc:spChg chg="mod">
          <ac:chgData name="Elizabeth Roe" userId="S::roe.el@northeastern.edu::15074c5f-f1e2-4eba-8bb7-d9ef7c5735d1" providerId="AD" clId="Web-{52274FB4-A5C8-829F-C6A9-6788CD600D1C}" dt="2024-03-19T12:19:44.986" v="948" actId="14100"/>
          <ac:spMkLst>
            <pc:docMk/>
            <pc:sldMk cId="3986356951" sldId="259"/>
            <ac:spMk id="13" creationId="{10EBFEB7-3425-B922-A820-53DD37A23264}"/>
          </ac:spMkLst>
        </pc:spChg>
        <pc:spChg chg="mod">
          <ac:chgData name="Elizabeth Roe" userId="S::roe.el@northeastern.edu::15074c5f-f1e2-4eba-8bb7-d9ef7c5735d1" providerId="AD" clId="Web-{52274FB4-A5C8-829F-C6A9-6788CD600D1C}" dt="2024-03-19T12:19:57.049" v="950" actId="1076"/>
          <ac:spMkLst>
            <pc:docMk/>
            <pc:sldMk cId="3986356951" sldId="259"/>
            <ac:spMk id="14" creationId="{DFB72E66-1252-D1B6-77F4-0BA6965B4B0A}"/>
          </ac:spMkLst>
        </pc:spChg>
        <pc:spChg chg="del mod">
          <ac:chgData name="Elizabeth Roe" userId="S::roe.el@northeastern.edu::15074c5f-f1e2-4eba-8bb7-d9ef7c5735d1" providerId="AD" clId="Web-{52274FB4-A5C8-829F-C6A9-6788CD600D1C}" dt="2024-03-19T12:20:07.768" v="955"/>
          <ac:spMkLst>
            <pc:docMk/>
            <pc:sldMk cId="3986356951" sldId="259"/>
            <ac:spMk id="15" creationId="{E78B1723-7643-36BC-C646-3CE8E8E3AE61}"/>
          </ac:spMkLst>
        </pc:spChg>
        <pc:spChg chg="mod">
          <ac:chgData name="Elizabeth Roe" userId="S::roe.el@northeastern.edu::15074c5f-f1e2-4eba-8bb7-d9ef7c5735d1" providerId="AD" clId="Web-{52274FB4-A5C8-829F-C6A9-6788CD600D1C}" dt="2024-03-19T12:19:59.955" v="951" actId="1076"/>
          <ac:spMkLst>
            <pc:docMk/>
            <pc:sldMk cId="3986356951" sldId="259"/>
            <ac:spMk id="18" creationId="{8E00FCF2-FF16-A8C5-06F2-BD321C907D71}"/>
          </ac:spMkLst>
        </pc:spChg>
        <pc:spChg chg="del mod">
          <ac:chgData name="Elizabeth Roe" userId="S::roe.el@northeastern.edu::15074c5f-f1e2-4eba-8bb7-d9ef7c5735d1" providerId="AD" clId="Web-{52274FB4-A5C8-829F-C6A9-6788CD600D1C}" dt="2024-03-19T12:20:03.987" v="953"/>
          <ac:spMkLst>
            <pc:docMk/>
            <pc:sldMk cId="3986356951" sldId="259"/>
            <ac:spMk id="19" creationId="{629B9F47-0E02-D9D9-CD54-E144A8599F0E}"/>
          </ac:spMkLst>
        </pc:spChg>
      </pc:sldChg>
      <pc:sldChg chg="modCm">
        <pc:chgData name="Elizabeth Roe" userId="S::roe.el@northeastern.edu::15074c5f-f1e2-4eba-8bb7-d9ef7c5735d1" providerId="AD" clId="Web-{52274FB4-A5C8-829F-C6A9-6788CD600D1C}" dt="2024-03-19T12:14:20.713" v="611"/>
        <pc:sldMkLst>
          <pc:docMk/>
          <pc:sldMk cId="3577001663" sldId="264"/>
        </pc:sldMkLst>
      </pc:sldChg>
      <pc:sldChg chg="modSp modCm">
        <pc:chgData name="Elizabeth Roe" userId="S::roe.el@northeastern.edu::15074c5f-f1e2-4eba-8bb7-d9ef7c5735d1" providerId="AD" clId="Web-{52274FB4-A5C8-829F-C6A9-6788CD600D1C}" dt="2024-03-19T12:23:07.710" v="1017"/>
        <pc:sldMkLst>
          <pc:docMk/>
          <pc:sldMk cId="2745653278" sldId="271"/>
        </pc:sldMkLst>
        <pc:graphicFrameChg chg="mod modGraphic">
          <ac:chgData name="Elizabeth Roe" userId="S::roe.el@northeastern.edu::15074c5f-f1e2-4eba-8bb7-d9ef7c5735d1" providerId="AD" clId="Web-{52274FB4-A5C8-829F-C6A9-6788CD600D1C}" dt="2024-03-19T12:22:09.443" v="1016"/>
          <ac:graphicFrameMkLst>
            <pc:docMk/>
            <pc:sldMk cId="2745653278" sldId="271"/>
            <ac:graphicFrameMk id="7" creationId="{521B3203-7DEF-C1AC-5191-6475C3B1098F}"/>
          </ac:graphicFrameMkLst>
        </pc:graphicFrameChg>
      </pc:sldChg>
      <pc:sldChg chg="modSp addCm">
        <pc:chgData name="Elizabeth Roe" userId="S::roe.el@northeastern.edu::15074c5f-f1e2-4eba-8bb7-d9ef7c5735d1" providerId="AD" clId="Web-{52274FB4-A5C8-829F-C6A9-6788CD600D1C}" dt="2024-03-19T11:43:55.858" v="152" actId="20577"/>
        <pc:sldMkLst>
          <pc:docMk/>
          <pc:sldMk cId="2713851386" sldId="276"/>
        </pc:sldMkLst>
        <pc:spChg chg="mod">
          <ac:chgData name="Elizabeth Roe" userId="S::roe.el@northeastern.edu::15074c5f-f1e2-4eba-8bb7-d9ef7c5735d1" providerId="AD" clId="Web-{52274FB4-A5C8-829F-C6A9-6788CD600D1C}" dt="2024-03-19T11:41:58.512" v="22" actId="1076"/>
          <ac:spMkLst>
            <pc:docMk/>
            <pc:sldMk cId="2713851386" sldId="276"/>
            <ac:spMk id="2" creationId="{FDAC5940-2F10-A61F-2DBB-9C816CA474A6}"/>
          </ac:spMkLst>
        </pc:spChg>
        <pc:spChg chg="mod">
          <ac:chgData name="Elizabeth Roe" userId="S::roe.el@northeastern.edu::15074c5f-f1e2-4eba-8bb7-d9ef7c5735d1" providerId="AD" clId="Web-{52274FB4-A5C8-829F-C6A9-6788CD600D1C}" dt="2024-03-19T11:42:10.965" v="23" actId="1076"/>
          <ac:spMkLst>
            <pc:docMk/>
            <pc:sldMk cId="2713851386" sldId="276"/>
            <ac:spMk id="3" creationId="{8B18F032-9265-4F30-D0AB-942E3898A38D}"/>
          </ac:spMkLst>
        </pc:spChg>
        <pc:spChg chg="mod">
          <ac:chgData name="Elizabeth Roe" userId="S::roe.el@northeastern.edu::15074c5f-f1e2-4eba-8bb7-d9ef7c5735d1" providerId="AD" clId="Web-{52274FB4-A5C8-829F-C6A9-6788CD600D1C}" dt="2024-03-19T11:43:55.858" v="152" actId="20577"/>
          <ac:spMkLst>
            <pc:docMk/>
            <pc:sldMk cId="2713851386" sldId="276"/>
            <ac:spMk id="11" creationId="{C9AD32A7-C04A-0D58-7EB8-66E6849E45FC}"/>
          </ac:spMkLst>
        </pc:spChg>
      </pc:sldChg>
      <pc:sldChg chg="modSp">
        <pc:chgData name="Elizabeth Roe" userId="S::roe.el@northeastern.edu::15074c5f-f1e2-4eba-8bb7-d9ef7c5735d1" providerId="AD" clId="Web-{52274FB4-A5C8-829F-C6A9-6788CD600D1C}" dt="2024-03-19T12:14:02.994" v="610" actId="20577"/>
        <pc:sldMkLst>
          <pc:docMk/>
          <pc:sldMk cId="2582131182" sldId="277"/>
        </pc:sldMkLst>
        <pc:spChg chg="mod">
          <ac:chgData name="Elizabeth Roe" userId="S::roe.el@northeastern.edu::15074c5f-f1e2-4eba-8bb7-d9ef7c5735d1" providerId="AD" clId="Web-{52274FB4-A5C8-829F-C6A9-6788CD600D1C}" dt="2024-03-19T12:14:02.994" v="610" actId="20577"/>
          <ac:spMkLst>
            <pc:docMk/>
            <pc:sldMk cId="2582131182" sldId="277"/>
            <ac:spMk id="3" creationId="{A0B8A7EA-849B-21DF-153B-4034D5650D60}"/>
          </ac:spMkLst>
        </pc:spChg>
      </pc:sldChg>
      <pc:sldChg chg="modSp modCm">
        <pc:chgData name="Elizabeth Roe" userId="S::roe.el@northeastern.edu::15074c5f-f1e2-4eba-8bb7-d9ef7c5735d1" providerId="AD" clId="Web-{52274FB4-A5C8-829F-C6A9-6788CD600D1C}" dt="2024-03-19T11:48:57.975" v="167"/>
        <pc:sldMkLst>
          <pc:docMk/>
          <pc:sldMk cId="3110721227" sldId="283"/>
        </pc:sldMkLst>
        <pc:spChg chg="mod">
          <ac:chgData name="Elizabeth Roe" userId="S::roe.el@northeastern.edu::15074c5f-f1e2-4eba-8bb7-d9ef7c5735d1" providerId="AD" clId="Web-{52274FB4-A5C8-829F-C6A9-6788CD600D1C}" dt="2024-03-19T11:48:34.880" v="166" actId="1076"/>
          <ac:spMkLst>
            <pc:docMk/>
            <pc:sldMk cId="3110721227" sldId="283"/>
            <ac:spMk id="3" creationId="{29553378-378C-6D61-B2E3-12EC02E61BEE}"/>
          </ac:spMkLst>
        </pc:spChg>
      </pc:sldChg>
    </pc:docChg>
  </pc:docChgLst>
  <pc:docChgLst>
    <pc:chgData name="Elizabeth Roe" userId="S::roe.el@northeastern.edu::15074c5f-f1e2-4eba-8bb7-d9ef7c5735d1" providerId="AD" clId="Web-{49712ADB-F1D5-7332-1976-A9ADA522BBE9}"/>
    <pc:docChg chg="modSld">
      <pc:chgData name="Elizabeth Roe" userId="S::roe.el@northeastern.edu::15074c5f-f1e2-4eba-8bb7-d9ef7c5735d1" providerId="AD" clId="Web-{49712ADB-F1D5-7332-1976-A9ADA522BBE9}" dt="2024-03-29T00:34:43.345" v="7" actId="20577"/>
      <pc:docMkLst>
        <pc:docMk/>
      </pc:docMkLst>
      <pc:sldChg chg="modSp">
        <pc:chgData name="Elizabeth Roe" userId="S::roe.el@northeastern.edu::15074c5f-f1e2-4eba-8bb7-d9ef7c5735d1" providerId="AD" clId="Web-{49712ADB-F1D5-7332-1976-A9ADA522BBE9}" dt="2024-03-29T00:34:43.345" v="7" actId="20577"/>
        <pc:sldMkLst>
          <pc:docMk/>
          <pc:sldMk cId="109857222" sldId="256"/>
        </pc:sldMkLst>
        <pc:spChg chg="mod">
          <ac:chgData name="Elizabeth Roe" userId="S::roe.el@northeastern.edu::15074c5f-f1e2-4eba-8bb7-d9ef7c5735d1" providerId="AD" clId="Web-{49712ADB-F1D5-7332-1976-A9ADA522BBE9}" dt="2024-03-29T00:34:43.345" v="7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Elizabeth Roe" userId="S::roe.el@northeastern.edu::15074c5f-f1e2-4eba-8bb7-d9ef7c5735d1" providerId="AD" clId="Web-{77DC4A94-51C2-8E3B-5F7D-1E173437C9C5}"/>
    <pc:docChg chg="addSld delSld modSld sldOrd">
      <pc:chgData name="Elizabeth Roe" userId="S::roe.el@northeastern.edu::15074c5f-f1e2-4eba-8bb7-d9ef7c5735d1" providerId="AD" clId="Web-{77DC4A94-51C2-8E3B-5F7D-1E173437C9C5}" dt="2024-03-24T20:15:44.277" v="888" actId="20577"/>
      <pc:docMkLst>
        <pc:docMk/>
      </pc:docMkLst>
      <pc:sldChg chg="addSp delSp modSp ord">
        <pc:chgData name="Elizabeth Roe" userId="S::roe.el@northeastern.edu::15074c5f-f1e2-4eba-8bb7-d9ef7c5735d1" providerId="AD" clId="Web-{77DC4A94-51C2-8E3B-5F7D-1E173437C9C5}" dt="2024-03-24T19:18:29.054" v="374" actId="1076"/>
        <pc:sldMkLst>
          <pc:docMk/>
          <pc:sldMk cId="1747866250" sldId="262"/>
        </pc:sldMkLst>
        <pc:spChg chg="mod">
          <ac:chgData name="Elizabeth Roe" userId="S::roe.el@northeastern.edu::15074c5f-f1e2-4eba-8bb7-d9ef7c5735d1" providerId="AD" clId="Web-{77DC4A94-51C2-8E3B-5F7D-1E173437C9C5}" dt="2024-03-24T19:18:29.054" v="374" actId="1076"/>
          <ac:spMkLst>
            <pc:docMk/>
            <pc:sldMk cId="1747866250" sldId="262"/>
            <ac:spMk id="2" creationId="{7825A8CC-F5D2-4150-9F88-9B4B05DF0F64}"/>
          </ac:spMkLst>
        </pc:spChg>
        <pc:spChg chg="add mod">
          <ac:chgData name="Elizabeth Roe" userId="S::roe.el@northeastern.edu::15074c5f-f1e2-4eba-8bb7-d9ef7c5735d1" providerId="AD" clId="Web-{77DC4A94-51C2-8E3B-5F7D-1E173437C9C5}" dt="2024-03-24T19:17:30.098" v="366" actId="1076"/>
          <ac:spMkLst>
            <pc:docMk/>
            <pc:sldMk cId="1747866250" sldId="262"/>
            <ac:spMk id="3" creationId="{4B388AB3-5B69-B013-2C47-0F301F5A9702}"/>
          </ac:spMkLst>
        </pc:spChg>
        <pc:spChg chg="add del">
          <ac:chgData name="Elizabeth Roe" userId="S::roe.el@northeastern.edu::15074c5f-f1e2-4eba-8bb7-d9ef7c5735d1" providerId="AD" clId="Web-{77DC4A94-51C2-8E3B-5F7D-1E173437C9C5}" dt="2024-03-24T19:10:14.600" v="88"/>
          <ac:spMkLst>
            <pc:docMk/>
            <pc:sldMk cId="1747866250" sldId="262"/>
            <ac:spMk id="5" creationId="{4B644ED8-43B5-6293-1039-6DB12A4DF44B}"/>
          </ac:spMkLst>
        </pc:spChg>
        <pc:spChg chg="add mod">
          <ac:chgData name="Elizabeth Roe" userId="S::roe.el@northeastern.edu::15074c5f-f1e2-4eba-8bb7-d9ef7c5735d1" providerId="AD" clId="Web-{77DC4A94-51C2-8E3B-5F7D-1E173437C9C5}" dt="2024-03-24T19:17:34.020" v="367" actId="1076"/>
          <ac:spMkLst>
            <pc:docMk/>
            <pc:sldMk cId="1747866250" sldId="262"/>
            <ac:spMk id="6" creationId="{57875A11-FB4F-8B12-C985-7D279D4E451C}"/>
          </ac:spMkLst>
        </pc:spChg>
        <pc:spChg chg="mod">
          <ac:chgData name="Elizabeth Roe" userId="S::roe.el@northeastern.edu::15074c5f-f1e2-4eba-8bb7-d9ef7c5735d1" providerId="AD" clId="Web-{77DC4A94-51C2-8E3B-5F7D-1E173437C9C5}" dt="2024-03-24T19:18:22.897" v="373" actId="1076"/>
          <ac:spMkLst>
            <pc:docMk/>
            <pc:sldMk cId="1747866250" sldId="262"/>
            <ac:spMk id="8" creationId="{F2C241BA-1E99-0455-9833-E5D8CEAF591F}"/>
          </ac:spMkLst>
        </pc:spChg>
        <pc:spChg chg="mod">
          <ac:chgData name="Elizabeth Roe" userId="S::roe.el@northeastern.edu::15074c5f-f1e2-4eba-8bb7-d9ef7c5735d1" providerId="AD" clId="Web-{77DC4A94-51C2-8E3B-5F7D-1E173437C9C5}" dt="2024-03-24T19:17:17.692" v="364" actId="20577"/>
          <ac:spMkLst>
            <pc:docMk/>
            <pc:sldMk cId="1747866250" sldId="262"/>
            <ac:spMk id="10" creationId="{D024975C-B9AD-51C9-7E83-D288409E6054}"/>
          </ac:spMkLst>
        </pc:spChg>
        <pc:spChg chg="mod">
          <ac:chgData name="Elizabeth Roe" userId="S::roe.el@northeastern.edu::15074c5f-f1e2-4eba-8bb7-d9ef7c5735d1" providerId="AD" clId="Web-{77DC4A94-51C2-8E3B-5F7D-1E173437C9C5}" dt="2024-03-24T19:17:26.817" v="365" actId="1076"/>
          <ac:spMkLst>
            <pc:docMk/>
            <pc:sldMk cId="1747866250" sldId="262"/>
            <ac:spMk id="11" creationId="{0CA878A1-0262-C1CD-F886-E68234A45C11}"/>
          </ac:spMkLst>
        </pc:spChg>
        <pc:picChg chg="mod">
          <ac:chgData name="Elizabeth Roe" userId="S::roe.el@northeastern.edu::15074c5f-f1e2-4eba-8bb7-d9ef7c5735d1" providerId="AD" clId="Web-{77DC4A94-51C2-8E3B-5F7D-1E173437C9C5}" dt="2024-03-24T19:17:36.989" v="368" actId="1076"/>
          <ac:picMkLst>
            <pc:docMk/>
            <pc:sldMk cId="1747866250" sldId="262"/>
            <ac:picMk id="4" creationId="{423379BC-8C11-16C5-DA79-868AC928D9D5}"/>
          </ac:picMkLst>
        </pc:picChg>
      </pc:sldChg>
      <pc:sldChg chg="addSp delSp del ord addCm">
        <pc:chgData name="Elizabeth Roe" userId="S::roe.el@northeastern.edu::15074c5f-f1e2-4eba-8bb7-d9ef7c5735d1" providerId="AD" clId="Web-{77DC4A94-51C2-8E3B-5F7D-1E173437C9C5}" dt="2024-03-24T20:06:16.758" v="735"/>
        <pc:sldMkLst>
          <pc:docMk/>
          <pc:sldMk cId="3577001663" sldId="264"/>
        </pc:sldMkLst>
        <pc:spChg chg="add del">
          <ac:chgData name="Elizabeth Roe" userId="S::roe.el@northeastern.edu::15074c5f-f1e2-4eba-8bb7-d9ef7c5735d1" providerId="AD" clId="Web-{77DC4A94-51C2-8E3B-5F7D-1E173437C9C5}" dt="2024-03-24T19:14:17.889" v="319"/>
          <ac:spMkLst>
            <pc:docMk/>
            <pc:sldMk cId="3577001663" sldId="264"/>
            <ac:spMk id="4" creationId="{B9E23A51-84A8-9BA2-9DF2-7C6AEB75526B}"/>
          </ac:spMkLst>
        </pc:spChg>
      </pc:sldChg>
      <pc:sldChg chg="modSp">
        <pc:chgData name="Elizabeth Roe" userId="S::roe.el@northeastern.edu::15074c5f-f1e2-4eba-8bb7-d9ef7c5735d1" providerId="AD" clId="Web-{77DC4A94-51C2-8E3B-5F7D-1E173437C9C5}" dt="2024-03-24T19:40:57.973" v="442" actId="20577"/>
        <pc:sldMkLst>
          <pc:docMk/>
          <pc:sldMk cId="3994345661" sldId="265"/>
        </pc:sldMkLst>
        <pc:spChg chg="mod">
          <ac:chgData name="Elizabeth Roe" userId="S::roe.el@northeastern.edu::15074c5f-f1e2-4eba-8bb7-d9ef7c5735d1" providerId="AD" clId="Web-{77DC4A94-51C2-8E3B-5F7D-1E173437C9C5}" dt="2024-03-24T19:40:54.066" v="437" actId="20577"/>
          <ac:spMkLst>
            <pc:docMk/>
            <pc:sldMk cId="3994345661" sldId="265"/>
            <ac:spMk id="4" creationId="{67D59E58-14F7-8DCD-2B72-172287E47B44}"/>
          </ac:spMkLst>
        </pc:spChg>
        <pc:spChg chg="mod">
          <ac:chgData name="Elizabeth Roe" userId="S::roe.el@northeastern.edu::15074c5f-f1e2-4eba-8bb7-d9ef7c5735d1" providerId="AD" clId="Web-{77DC4A94-51C2-8E3B-5F7D-1E173437C9C5}" dt="2024-03-24T19:40:57.973" v="442" actId="20577"/>
          <ac:spMkLst>
            <pc:docMk/>
            <pc:sldMk cId="3994345661" sldId="265"/>
            <ac:spMk id="5" creationId="{44DC8ED0-B145-45CD-5233-A4CC1D2F1E29}"/>
          </ac:spMkLst>
        </pc:spChg>
        <pc:spChg chg="mod">
          <ac:chgData name="Elizabeth Roe" userId="S::roe.el@northeastern.edu::15074c5f-f1e2-4eba-8bb7-d9ef7c5735d1" providerId="AD" clId="Web-{77DC4A94-51C2-8E3B-5F7D-1E173437C9C5}" dt="2024-03-24T19:39:07.500" v="433" actId="20577"/>
          <ac:spMkLst>
            <pc:docMk/>
            <pc:sldMk cId="3994345661" sldId="265"/>
            <ac:spMk id="11" creationId="{652A7D71-7589-FF06-E8F0-858D7533C31F}"/>
          </ac:spMkLst>
        </pc:spChg>
      </pc:sldChg>
      <pc:sldChg chg="modSp">
        <pc:chgData name="Elizabeth Roe" userId="S::roe.el@northeastern.edu::15074c5f-f1e2-4eba-8bb7-d9ef7c5735d1" providerId="AD" clId="Web-{77DC4A94-51C2-8E3B-5F7D-1E173437C9C5}" dt="2024-03-24T19:04:39.120" v="5" actId="1076"/>
        <pc:sldMkLst>
          <pc:docMk/>
          <pc:sldMk cId="2713851386" sldId="276"/>
        </pc:sldMkLst>
        <pc:spChg chg="mod">
          <ac:chgData name="Elizabeth Roe" userId="S::roe.el@northeastern.edu::15074c5f-f1e2-4eba-8bb7-d9ef7c5735d1" providerId="AD" clId="Web-{77DC4A94-51C2-8E3B-5F7D-1E173437C9C5}" dt="2024-03-24T19:04:39.120" v="5" actId="1076"/>
          <ac:spMkLst>
            <pc:docMk/>
            <pc:sldMk cId="2713851386" sldId="276"/>
            <ac:spMk id="12" creationId="{98E7AE68-1C6C-2F41-8779-128C908F89CD}"/>
          </ac:spMkLst>
        </pc:spChg>
      </pc:sldChg>
      <pc:sldChg chg="modSp">
        <pc:chgData name="Elizabeth Roe" userId="S::roe.el@northeastern.edu::15074c5f-f1e2-4eba-8bb7-d9ef7c5735d1" providerId="AD" clId="Web-{77DC4A94-51C2-8E3B-5F7D-1E173437C9C5}" dt="2024-03-24T19:56:32.597" v="646" actId="20577"/>
        <pc:sldMkLst>
          <pc:docMk/>
          <pc:sldMk cId="2582131182" sldId="277"/>
        </pc:sldMkLst>
        <pc:spChg chg="mod">
          <ac:chgData name="Elizabeth Roe" userId="S::roe.el@northeastern.edu::15074c5f-f1e2-4eba-8bb7-d9ef7c5735d1" providerId="AD" clId="Web-{77DC4A94-51C2-8E3B-5F7D-1E173437C9C5}" dt="2024-03-24T19:56:32.597" v="646" actId="20577"/>
          <ac:spMkLst>
            <pc:docMk/>
            <pc:sldMk cId="2582131182" sldId="277"/>
            <ac:spMk id="3" creationId="{A0B8A7EA-849B-21DF-153B-4034D5650D60}"/>
          </ac:spMkLst>
        </pc:spChg>
      </pc:sldChg>
      <pc:sldChg chg="addCm">
        <pc:chgData name="Elizabeth Roe" userId="S::roe.el@northeastern.edu::15074c5f-f1e2-4eba-8bb7-d9ef7c5735d1" providerId="AD" clId="Web-{77DC4A94-51C2-8E3B-5F7D-1E173437C9C5}" dt="2024-03-24T19:06:44.827" v="7"/>
        <pc:sldMkLst>
          <pc:docMk/>
          <pc:sldMk cId="266256191" sldId="284"/>
        </pc:sldMkLst>
      </pc:sldChg>
      <pc:sldChg chg="ord">
        <pc:chgData name="Elizabeth Roe" userId="S::roe.el@northeastern.edu::15074c5f-f1e2-4eba-8bb7-d9ef7c5735d1" providerId="AD" clId="Web-{77DC4A94-51C2-8E3B-5F7D-1E173437C9C5}" dt="2024-03-24T19:20:06.885" v="391"/>
        <pc:sldMkLst>
          <pc:docMk/>
          <pc:sldMk cId="324437174" sldId="289"/>
        </pc:sldMkLst>
      </pc:sldChg>
      <pc:sldChg chg="addSp delSp modSp add replId">
        <pc:chgData name="Elizabeth Roe" userId="S::roe.el@northeastern.edu::15074c5f-f1e2-4eba-8bb7-d9ef7c5735d1" providerId="AD" clId="Web-{77DC4A94-51C2-8E3B-5F7D-1E173437C9C5}" dt="2024-03-24T20:06:05.477" v="734" actId="1076"/>
        <pc:sldMkLst>
          <pc:docMk/>
          <pc:sldMk cId="1882534992" sldId="290"/>
        </pc:sldMkLst>
        <pc:spChg chg="mod">
          <ac:chgData name="Elizabeth Roe" userId="S::roe.el@northeastern.edu::15074c5f-f1e2-4eba-8bb7-d9ef7c5735d1" providerId="AD" clId="Web-{77DC4A94-51C2-8E3B-5F7D-1E173437C9C5}" dt="2024-03-24T19:18:46.163" v="380" actId="20577"/>
          <ac:spMkLst>
            <pc:docMk/>
            <pc:sldMk cId="1882534992" sldId="290"/>
            <ac:spMk id="2" creationId="{DA3A1924-C11D-7BAE-ECAE-70C04A6458C7}"/>
          </ac:spMkLst>
        </pc:spChg>
        <pc:spChg chg="add mod">
          <ac:chgData name="Elizabeth Roe" userId="S::roe.el@northeastern.edu::15074c5f-f1e2-4eba-8bb7-d9ef7c5735d1" providerId="AD" clId="Web-{77DC4A94-51C2-8E3B-5F7D-1E173437C9C5}" dt="2024-03-24T20:06:00.180" v="733" actId="1076"/>
          <ac:spMkLst>
            <pc:docMk/>
            <pc:sldMk cId="1882534992" sldId="290"/>
            <ac:spMk id="11" creationId="{6EF1CF5A-6B98-A2BA-6E30-6B852D877C74}"/>
          </ac:spMkLst>
        </pc:spChg>
        <pc:spChg chg="add mod">
          <ac:chgData name="Elizabeth Roe" userId="S::roe.el@northeastern.edu::15074c5f-f1e2-4eba-8bb7-d9ef7c5735d1" providerId="AD" clId="Web-{77DC4A94-51C2-8E3B-5F7D-1E173437C9C5}" dt="2024-03-24T20:06:05.477" v="734" actId="1076"/>
          <ac:spMkLst>
            <pc:docMk/>
            <pc:sldMk cId="1882534992" sldId="290"/>
            <ac:spMk id="12" creationId="{33B2D577-E671-5856-C4FC-A719C10199B6}"/>
          </ac:spMkLst>
        </pc:spChg>
        <pc:spChg chg="mod">
          <ac:chgData name="Elizabeth Roe" userId="S::roe.el@northeastern.edu::15074c5f-f1e2-4eba-8bb7-d9ef7c5735d1" providerId="AD" clId="Web-{77DC4A94-51C2-8E3B-5F7D-1E173437C9C5}" dt="2024-03-24T19:29:46.951" v="411" actId="20577"/>
          <ac:spMkLst>
            <pc:docMk/>
            <pc:sldMk cId="1882534992" sldId="290"/>
            <ac:spMk id="21" creationId="{8433F054-F7D8-7B0C-440C-A6366C61F58E}"/>
          </ac:spMkLst>
        </pc:spChg>
        <pc:spChg chg="del mod">
          <ac:chgData name="Elizabeth Roe" userId="S::roe.el@northeastern.edu::15074c5f-f1e2-4eba-8bb7-d9ef7c5735d1" providerId="AD" clId="Web-{77DC4A94-51C2-8E3B-5F7D-1E173437C9C5}" dt="2024-03-24T19:18:51.257" v="382"/>
          <ac:spMkLst>
            <pc:docMk/>
            <pc:sldMk cId="1882534992" sldId="290"/>
            <ac:spMk id="22" creationId="{A35EEDF3-57DA-0D0E-1C4D-E465E8FB88D2}"/>
          </ac:spMkLst>
        </pc:spChg>
        <pc:spChg chg="del mod">
          <ac:chgData name="Elizabeth Roe" userId="S::roe.el@northeastern.edu::15074c5f-f1e2-4eba-8bb7-d9ef7c5735d1" providerId="AD" clId="Web-{77DC4A94-51C2-8E3B-5F7D-1E173437C9C5}" dt="2024-03-24T19:19:01.148" v="388"/>
          <ac:spMkLst>
            <pc:docMk/>
            <pc:sldMk cId="1882534992" sldId="290"/>
            <ac:spMk id="23" creationId="{A5BFFD58-DBA5-70DD-CF84-07C43D698ECC}"/>
          </ac:spMkLst>
        </pc:spChg>
        <pc:picChg chg="mod">
          <ac:chgData name="Elizabeth Roe" userId="S::roe.el@northeastern.edu::15074c5f-f1e2-4eba-8bb7-d9ef7c5735d1" providerId="AD" clId="Web-{77DC4A94-51C2-8E3B-5F7D-1E173437C9C5}" dt="2024-03-24T20:05:53.289" v="731" actId="1076"/>
          <ac:picMkLst>
            <pc:docMk/>
            <pc:sldMk cId="1882534992" sldId="290"/>
            <ac:picMk id="3" creationId="{3A5841F4-E85C-5C64-56F5-6F7FF74E43E6}"/>
          </ac:picMkLst>
        </pc:picChg>
        <pc:picChg chg="add mod">
          <ac:chgData name="Elizabeth Roe" userId="S::roe.el@northeastern.edu::15074c5f-f1e2-4eba-8bb7-d9ef7c5735d1" providerId="AD" clId="Web-{77DC4A94-51C2-8E3B-5F7D-1E173437C9C5}" dt="2024-03-24T19:29:29.653" v="400"/>
          <ac:picMkLst>
            <pc:docMk/>
            <pc:sldMk cId="1882534992" sldId="290"/>
            <ac:picMk id="6" creationId="{3A6915C1-A70F-CBFA-D285-B7348B5E67ED}"/>
          </ac:picMkLst>
        </pc:picChg>
        <pc:picChg chg="add mod">
          <ac:chgData name="Elizabeth Roe" userId="S::roe.el@northeastern.edu::15074c5f-f1e2-4eba-8bb7-d9ef7c5735d1" providerId="AD" clId="Web-{77DC4A94-51C2-8E3B-5F7D-1E173437C9C5}" dt="2024-03-24T20:04:01.940" v="682" actId="1076"/>
          <ac:picMkLst>
            <pc:docMk/>
            <pc:sldMk cId="1882534992" sldId="290"/>
            <ac:picMk id="9" creationId="{C27D14B1-856E-383F-0B83-28F1B9A39976}"/>
          </ac:picMkLst>
        </pc:picChg>
        <pc:picChg chg="add mod">
          <ac:chgData name="Elizabeth Roe" userId="S::roe.el@northeastern.edu::15074c5f-f1e2-4eba-8bb7-d9ef7c5735d1" providerId="AD" clId="Web-{77DC4A94-51C2-8E3B-5F7D-1E173437C9C5}" dt="2024-03-24T20:05:14.411" v="698" actId="1076"/>
          <ac:picMkLst>
            <pc:docMk/>
            <pc:sldMk cId="1882534992" sldId="290"/>
            <ac:picMk id="10" creationId="{95610D14-FAD0-F6B7-352F-4EB4E8E392ED}"/>
          </ac:picMkLst>
        </pc:picChg>
        <pc:picChg chg="del">
          <ac:chgData name="Elizabeth Roe" userId="S::roe.el@northeastern.edu::15074c5f-f1e2-4eba-8bb7-d9ef7c5735d1" providerId="AD" clId="Web-{77DC4A94-51C2-8E3B-5F7D-1E173437C9C5}" dt="2024-03-24T19:18:52.507" v="383"/>
          <ac:picMkLst>
            <pc:docMk/>
            <pc:sldMk cId="1882534992" sldId="290"/>
            <ac:picMk id="19" creationId="{DAE27B03-E3DD-364F-102A-89136AE68ED4}"/>
          </ac:picMkLst>
        </pc:picChg>
        <pc:picChg chg="del">
          <ac:chgData name="Elizabeth Roe" userId="S::roe.el@northeastern.edu::15074c5f-f1e2-4eba-8bb7-d9ef7c5735d1" providerId="AD" clId="Web-{77DC4A94-51C2-8E3B-5F7D-1E173437C9C5}" dt="2024-03-24T19:18:54.804" v="384"/>
          <ac:picMkLst>
            <pc:docMk/>
            <pc:sldMk cId="1882534992" sldId="290"/>
            <ac:picMk id="20" creationId="{CC7F7C02-D0CE-B4CD-ABBF-2ADCFD9011CF}"/>
          </ac:picMkLst>
        </pc:picChg>
      </pc:sldChg>
      <pc:sldChg chg="new del">
        <pc:chgData name="Elizabeth Roe" userId="S::roe.el@northeastern.edu::15074c5f-f1e2-4eba-8bb7-d9ef7c5735d1" providerId="AD" clId="Web-{77DC4A94-51C2-8E3B-5F7D-1E173437C9C5}" dt="2024-03-24T19:14:48.609" v="321"/>
        <pc:sldMkLst>
          <pc:docMk/>
          <pc:sldMk cId="3443003849" sldId="290"/>
        </pc:sldMkLst>
      </pc:sldChg>
      <pc:sldChg chg="new del">
        <pc:chgData name="Elizabeth Roe" userId="S::roe.el@northeastern.edu::15074c5f-f1e2-4eba-8bb7-d9ef7c5735d1" providerId="AD" clId="Web-{77DC4A94-51C2-8E3B-5F7D-1E173437C9C5}" dt="2024-03-24T19:17:45.583" v="369"/>
        <pc:sldMkLst>
          <pc:docMk/>
          <pc:sldMk cId="4215399260" sldId="290"/>
        </pc:sldMkLst>
      </pc:sldChg>
      <pc:sldChg chg="addSp delSp modSp add replId">
        <pc:chgData name="Elizabeth Roe" userId="S::roe.el@northeastern.edu::15074c5f-f1e2-4eba-8bb7-d9ef7c5735d1" providerId="AD" clId="Web-{77DC4A94-51C2-8E3B-5F7D-1E173437C9C5}" dt="2024-03-24T20:00:16.448" v="675" actId="1076"/>
        <pc:sldMkLst>
          <pc:docMk/>
          <pc:sldMk cId="2148457380" sldId="291"/>
        </pc:sldMkLst>
        <pc:spChg chg="add del">
          <ac:chgData name="Elizabeth Roe" userId="S::roe.el@northeastern.edu::15074c5f-f1e2-4eba-8bb7-d9ef7c5735d1" providerId="AD" clId="Web-{77DC4A94-51C2-8E3B-5F7D-1E173437C9C5}" dt="2024-03-24T19:45:48.670" v="560"/>
          <ac:spMkLst>
            <pc:docMk/>
            <pc:sldMk cId="2148457380" sldId="291"/>
            <ac:spMk id="4" creationId="{4BE42BDC-FC4C-E50B-41D6-329375518641}"/>
          </ac:spMkLst>
        </pc:spChg>
        <pc:spChg chg="add del mod">
          <ac:chgData name="Elizabeth Roe" userId="S::roe.el@northeastern.edu::15074c5f-f1e2-4eba-8bb7-d9ef7c5735d1" providerId="AD" clId="Web-{77DC4A94-51C2-8E3B-5F7D-1E173437C9C5}" dt="2024-03-24T19:46:32.952" v="564"/>
          <ac:spMkLst>
            <pc:docMk/>
            <pc:sldMk cId="2148457380" sldId="291"/>
            <ac:spMk id="6" creationId="{A1630CAD-564B-CC28-8706-411AE9EAD961}"/>
          </ac:spMkLst>
        </pc:spChg>
        <pc:spChg chg="add mod">
          <ac:chgData name="Elizabeth Roe" userId="S::roe.el@northeastern.edu::15074c5f-f1e2-4eba-8bb7-d9ef7c5735d1" providerId="AD" clId="Web-{77DC4A94-51C2-8E3B-5F7D-1E173437C9C5}" dt="2024-03-24T20:00:16.448" v="675" actId="1076"/>
          <ac:spMkLst>
            <pc:docMk/>
            <pc:sldMk cId="2148457380" sldId="291"/>
            <ac:spMk id="9" creationId="{46FAAED6-F8A9-7493-CAB9-74B54873A611}"/>
          </ac:spMkLst>
        </pc:spChg>
        <pc:spChg chg="add mod">
          <ac:chgData name="Elizabeth Roe" userId="S::roe.el@northeastern.edu::15074c5f-f1e2-4eba-8bb7-d9ef7c5735d1" providerId="AD" clId="Web-{77DC4A94-51C2-8E3B-5F7D-1E173437C9C5}" dt="2024-03-24T20:00:10.713" v="674"/>
          <ac:spMkLst>
            <pc:docMk/>
            <pc:sldMk cId="2148457380" sldId="291"/>
            <ac:spMk id="12" creationId="{051083B0-82AC-523B-CDFE-D018F814461B}"/>
          </ac:spMkLst>
        </pc:spChg>
        <pc:spChg chg="mod">
          <ac:chgData name="Elizabeth Roe" userId="S::roe.el@northeastern.edu::15074c5f-f1e2-4eba-8bb7-d9ef7c5735d1" providerId="AD" clId="Web-{77DC4A94-51C2-8E3B-5F7D-1E173437C9C5}" dt="2024-03-24T19:53:29.716" v="576" actId="20577"/>
          <ac:spMkLst>
            <pc:docMk/>
            <pc:sldMk cId="2148457380" sldId="291"/>
            <ac:spMk id="21" creationId="{8433F054-F7D8-7B0C-440C-A6366C61F58E}"/>
          </ac:spMkLst>
        </pc:spChg>
        <pc:picChg chg="mod">
          <ac:chgData name="Elizabeth Roe" userId="S::roe.el@northeastern.edu::15074c5f-f1e2-4eba-8bb7-d9ef7c5735d1" providerId="AD" clId="Web-{77DC4A94-51C2-8E3B-5F7D-1E173437C9C5}" dt="2024-03-24T19:58:32.429" v="663"/>
          <ac:picMkLst>
            <pc:docMk/>
            <pc:sldMk cId="2148457380" sldId="291"/>
            <ac:picMk id="3" creationId="{3A5841F4-E85C-5C64-56F5-6F7FF74E43E6}"/>
          </ac:picMkLst>
        </pc:picChg>
        <pc:picChg chg="add mod">
          <ac:chgData name="Elizabeth Roe" userId="S::roe.el@northeastern.edu::15074c5f-f1e2-4eba-8bb7-d9ef7c5735d1" providerId="AD" clId="Web-{77DC4A94-51C2-8E3B-5F7D-1E173437C9C5}" dt="2024-03-24T19:58:46.789" v="666" actId="1076"/>
          <ac:picMkLst>
            <pc:docMk/>
            <pc:sldMk cId="2148457380" sldId="291"/>
            <ac:picMk id="10" creationId="{A95B157C-C187-5972-197A-8F61EF60ABF7}"/>
          </ac:picMkLst>
        </pc:picChg>
        <pc:picChg chg="add mod">
          <ac:chgData name="Elizabeth Roe" userId="S::roe.el@northeastern.edu::15074c5f-f1e2-4eba-8bb7-d9ef7c5735d1" providerId="AD" clId="Web-{77DC4A94-51C2-8E3B-5F7D-1E173437C9C5}" dt="2024-03-24T19:59:56.588" v="672" actId="1076"/>
          <ac:picMkLst>
            <pc:docMk/>
            <pc:sldMk cId="2148457380" sldId="291"/>
            <ac:picMk id="11" creationId="{6452CF68-762B-C816-CC80-5DCFA4A3FDC8}"/>
          </ac:picMkLst>
        </pc:picChg>
        <pc:picChg chg="mod">
          <ac:chgData name="Elizabeth Roe" userId="S::roe.el@northeastern.edu::15074c5f-f1e2-4eba-8bb7-d9ef7c5735d1" providerId="AD" clId="Web-{77DC4A94-51C2-8E3B-5F7D-1E173437C9C5}" dt="2024-03-24T19:28:54.793" v="399"/>
          <ac:picMkLst>
            <pc:docMk/>
            <pc:sldMk cId="2148457380" sldId="291"/>
            <ac:picMk id="18" creationId="{A61F56AF-FEB5-901B-F4A3-2EA772DDA4EA}"/>
          </ac:picMkLst>
        </pc:picChg>
      </pc:sldChg>
      <pc:sldChg chg="modSp add replId">
        <pc:chgData name="Elizabeth Roe" userId="S::roe.el@northeastern.edu::15074c5f-f1e2-4eba-8bb7-d9ef7c5735d1" providerId="AD" clId="Web-{77DC4A94-51C2-8E3B-5F7D-1E173437C9C5}" dt="2024-03-24T20:15:44.277" v="888" actId="20577"/>
        <pc:sldMkLst>
          <pc:docMk/>
          <pc:sldMk cId="590382105" sldId="292"/>
        </pc:sldMkLst>
        <pc:spChg chg="mod">
          <ac:chgData name="Elizabeth Roe" userId="S::roe.el@northeastern.edu::15074c5f-f1e2-4eba-8bb7-d9ef7c5735d1" providerId="AD" clId="Web-{77DC4A94-51C2-8E3B-5F7D-1E173437C9C5}" dt="2024-03-24T20:15:44.277" v="888" actId="20577"/>
          <ac:spMkLst>
            <pc:docMk/>
            <pc:sldMk cId="590382105" sldId="292"/>
            <ac:spMk id="21" creationId="{8433F054-F7D8-7B0C-440C-A6366C61F58E}"/>
          </ac:spMkLst>
        </pc:spChg>
        <pc:picChg chg="mod">
          <ac:chgData name="Elizabeth Roe" userId="S::roe.el@northeastern.edu::15074c5f-f1e2-4eba-8bb7-d9ef7c5735d1" providerId="AD" clId="Web-{77DC4A94-51C2-8E3B-5F7D-1E173437C9C5}" dt="2024-03-24T20:13:32.601" v="736"/>
          <ac:picMkLst>
            <pc:docMk/>
            <pc:sldMk cId="590382105" sldId="292"/>
            <ac:picMk id="18" creationId="{A61F56AF-FEB5-901B-F4A3-2EA772DDA4EA}"/>
          </ac:picMkLst>
        </pc:picChg>
      </pc:sldChg>
    </pc:docChg>
  </pc:docChgLst>
  <pc:docChgLst>
    <pc:chgData name="Basel Aljeshi" userId="S::aljeshi.b@northeastern.edu::c185f456-fe77-4822-b576-12842b3430ca" providerId="AD" clId="Web-{B4D0835B-B8BF-9DAF-04B2-7B2DC88501B1}"/>
    <pc:docChg chg="modSld">
      <pc:chgData name="Basel Aljeshi" userId="S::aljeshi.b@northeastern.edu::c185f456-fe77-4822-b576-12842b3430ca" providerId="AD" clId="Web-{B4D0835B-B8BF-9DAF-04B2-7B2DC88501B1}" dt="2024-03-22T04:20:04.026" v="55" actId="14100"/>
      <pc:docMkLst>
        <pc:docMk/>
      </pc:docMkLst>
      <pc:sldChg chg="addSp delSp modSp">
        <pc:chgData name="Basel Aljeshi" userId="S::aljeshi.b@northeastern.edu::c185f456-fe77-4822-b576-12842b3430ca" providerId="AD" clId="Web-{B4D0835B-B8BF-9DAF-04B2-7B2DC88501B1}" dt="2024-03-22T04:20:04.026" v="55" actId="14100"/>
        <pc:sldMkLst>
          <pc:docMk/>
          <pc:sldMk cId="1917278170" sldId="279"/>
        </pc:sldMkLst>
        <pc:spChg chg="add del mod">
          <ac:chgData name="Basel Aljeshi" userId="S::aljeshi.b@northeastern.edu::c185f456-fe77-4822-b576-12842b3430ca" providerId="AD" clId="Web-{B4D0835B-B8BF-9DAF-04B2-7B2DC88501B1}" dt="2024-03-22T04:19:26.712" v="44"/>
          <ac:spMkLst>
            <pc:docMk/>
            <pc:sldMk cId="1917278170" sldId="279"/>
            <ac:spMk id="5" creationId="{2429744D-1203-B4F4-98CF-4476471A621E}"/>
          </ac:spMkLst>
        </pc:spChg>
        <pc:spChg chg="mod">
          <ac:chgData name="Basel Aljeshi" userId="S::aljeshi.b@northeastern.edu::c185f456-fe77-4822-b576-12842b3430ca" providerId="AD" clId="Web-{B4D0835B-B8BF-9DAF-04B2-7B2DC88501B1}" dt="2024-03-22T04:19:54.556" v="51" actId="20577"/>
          <ac:spMkLst>
            <pc:docMk/>
            <pc:sldMk cId="1917278170" sldId="279"/>
            <ac:spMk id="15" creationId="{7C52D7A7-3A01-FED4-EA0A-0DDDDF725BF7}"/>
          </ac:spMkLst>
        </pc:spChg>
        <pc:grpChg chg="add mod">
          <ac:chgData name="Basel Aljeshi" userId="S::aljeshi.b@northeastern.edu::c185f456-fe77-4822-b576-12842b3430ca" providerId="AD" clId="Web-{B4D0835B-B8BF-9DAF-04B2-7B2DC88501B1}" dt="2024-03-22T04:19:29.931" v="45" actId="1076"/>
          <ac:grpSpMkLst>
            <pc:docMk/>
            <pc:sldMk cId="1917278170" sldId="279"/>
            <ac:grpSpMk id="13" creationId="{85B64DD7-F649-7C1B-DA3F-8F870CAB3347}"/>
          </ac:grpSpMkLst>
        </pc:grpChg>
        <pc:grpChg chg="add mod">
          <ac:chgData name="Basel Aljeshi" userId="S::aljeshi.b@northeastern.edu::c185f456-fe77-4822-b576-12842b3430ca" providerId="AD" clId="Web-{B4D0835B-B8BF-9DAF-04B2-7B2DC88501B1}" dt="2024-03-22T04:20:02.479" v="54" actId="1076"/>
          <ac:grpSpMkLst>
            <pc:docMk/>
            <pc:sldMk cId="1917278170" sldId="279"/>
            <ac:grpSpMk id="17" creationId="{CA59BD53-4EB9-84C5-5597-FCA55C666D07}"/>
          </ac:grpSpMkLst>
        </pc:grpChg>
        <pc:cxnChg chg="mod">
          <ac:chgData name="Basel Aljeshi" userId="S::aljeshi.b@northeastern.edu::c185f456-fe77-4822-b576-12842b3430ca" providerId="AD" clId="Web-{B4D0835B-B8BF-9DAF-04B2-7B2DC88501B1}" dt="2024-03-22T04:20:04.026" v="55" actId="14100"/>
          <ac:cxnSpMkLst>
            <pc:docMk/>
            <pc:sldMk cId="1917278170" sldId="279"/>
            <ac:cxnSpMk id="16" creationId="{B97D309A-28E7-B8F8-1D7D-F193ECF7AD7E}"/>
          </ac:cxnSpMkLst>
        </pc:cxnChg>
      </pc:sldChg>
      <pc:sldChg chg="addSp delSp modSp">
        <pc:chgData name="Basel Aljeshi" userId="S::aljeshi.b@northeastern.edu::c185f456-fe77-4822-b576-12842b3430ca" providerId="AD" clId="Web-{B4D0835B-B8BF-9DAF-04B2-7B2DC88501B1}" dt="2024-03-22T04:19:05.211" v="39"/>
        <pc:sldMkLst>
          <pc:docMk/>
          <pc:sldMk cId="2115963853" sldId="286"/>
        </pc:sldMkLst>
        <pc:spChg chg="add del mod">
          <ac:chgData name="Basel Aljeshi" userId="S::aljeshi.b@northeastern.edu::c185f456-fe77-4822-b576-12842b3430ca" providerId="AD" clId="Web-{B4D0835B-B8BF-9DAF-04B2-7B2DC88501B1}" dt="2024-03-22T04:16:34.816" v="4"/>
          <ac:spMkLst>
            <pc:docMk/>
            <pc:sldMk cId="2115963853" sldId="286"/>
            <ac:spMk id="10" creationId="{4603BF98-E3EB-5151-FE5C-60AC9B3AE8C5}"/>
          </ac:spMkLst>
        </pc:spChg>
        <pc:spChg chg="add mod">
          <ac:chgData name="Basel Aljeshi" userId="S::aljeshi.b@northeastern.edu::c185f456-fe77-4822-b576-12842b3430ca" providerId="AD" clId="Web-{B4D0835B-B8BF-9DAF-04B2-7B2DC88501B1}" dt="2024-03-22T04:17:09.801" v="20" actId="20577"/>
          <ac:spMkLst>
            <pc:docMk/>
            <pc:sldMk cId="2115963853" sldId="286"/>
            <ac:spMk id="11" creationId="{C22596BA-9E21-2534-8907-6AA58CC58B44}"/>
          </ac:spMkLst>
        </pc:spChg>
        <pc:spChg chg="add mod">
          <ac:chgData name="Basel Aljeshi" userId="S::aljeshi.b@northeastern.edu::c185f456-fe77-4822-b576-12842b3430ca" providerId="AD" clId="Web-{B4D0835B-B8BF-9DAF-04B2-7B2DC88501B1}" dt="2024-03-22T04:17:54.474" v="34" actId="1076"/>
          <ac:spMkLst>
            <pc:docMk/>
            <pc:sldMk cId="2115963853" sldId="286"/>
            <ac:spMk id="13" creationId="{1FB5159D-BD17-FA89-E44B-93D2AC818591}"/>
          </ac:spMkLst>
        </pc:spChg>
        <pc:grpChg chg="add">
          <ac:chgData name="Basel Aljeshi" userId="S::aljeshi.b@northeastern.edu::c185f456-fe77-4822-b576-12842b3430ca" providerId="AD" clId="Web-{B4D0835B-B8BF-9DAF-04B2-7B2DC88501B1}" dt="2024-03-22T04:19:01.383" v="38"/>
          <ac:grpSpMkLst>
            <pc:docMk/>
            <pc:sldMk cId="2115963853" sldId="286"/>
            <ac:grpSpMk id="15" creationId="{0CC2F596-9BAF-E3E2-F82B-42E489291A17}"/>
          </ac:grpSpMkLst>
        </pc:grpChg>
        <pc:grpChg chg="add">
          <ac:chgData name="Basel Aljeshi" userId="S::aljeshi.b@northeastern.edu::c185f456-fe77-4822-b576-12842b3430ca" providerId="AD" clId="Web-{B4D0835B-B8BF-9DAF-04B2-7B2DC88501B1}" dt="2024-03-22T04:19:05.211" v="39"/>
          <ac:grpSpMkLst>
            <pc:docMk/>
            <pc:sldMk cId="2115963853" sldId="286"/>
            <ac:grpSpMk id="17" creationId="{83BE3D69-BADA-D9DF-9289-60177AF9569E}"/>
          </ac:grpSpMkLst>
        </pc:grpChg>
        <pc:cxnChg chg="add mod">
          <ac:chgData name="Basel Aljeshi" userId="S::aljeshi.b@northeastern.edu::c185f456-fe77-4822-b576-12842b3430ca" providerId="AD" clId="Web-{B4D0835B-B8BF-9DAF-04B2-7B2DC88501B1}" dt="2024-03-22T04:17:44.833" v="29" actId="14100"/>
          <ac:cxnSpMkLst>
            <pc:docMk/>
            <pc:sldMk cId="2115963853" sldId="286"/>
            <ac:cxnSpMk id="12" creationId="{6076E3C7-1101-1034-931E-4F256EE850E3}"/>
          </ac:cxnSpMkLst>
        </pc:cxnChg>
        <pc:cxnChg chg="add mod">
          <ac:chgData name="Basel Aljeshi" userId="S::aljeshi.b@northeastern.edu::c185f456-fe77-4822-b576-12842b3430ca" providerId="AD" clId="Web-{B4D0835B-B8BF-9DAF-04B2-7B2DC88501B1}" dt="2024-03-22T04:17:59.881" v="37" actId="14100"/>
          <ac:cxnSpMkLst>
            <pc:docMk/>
            <pc:sldMk cId="2115963853" sldId="286"/>
            <ac:cxnSpMk id="14" creationId="{482C07B3-242B-4038-C241-52FF61C2C701}"/>
          </ac:cxnSpMkLst>
        </pc:cxnChg>
      </pc:sldChg>
    </pc:docChg>
  </pc:docChgLst>
  <pc:docChgLst>
    <pc:chgData name="Basel Aljeshi" userId="S::aljeshi.b@northeastern.edu::c185f456-fe77-4822-b576-12842b3430ca" providerId="AD" clId="Web-{207F2A89-E08F-A4BA-D752-DB73735938C4}"/>
    <pc:docChg chg="modSld">
      <pc:chgData name="Basel Aljeshi" userId="S::aljeshi.b@northeastern.edu::c185f456-fe77-4822-b576-12842b3430ca" providerId="AD" clId="Web-{207F2A89-E08F-A4BA-D752-DB73735938C4}" dt="2024-03-22T17:33:37.607" v="58" actId="20577"/>
      <pc:docMkLst>
        <pc:docMk/>
      </pc:docMkLst>
      <pc:sldChg chg="modSp">
        <pc:chgData name="Basel Aljeshi" userId="S::aljeshi.b@northeastern.edu::c185f456-fe77-4822-b576-12842b3430ca" providerId="AD" clId="Web-{207F2A89-E08F-A4BA-D752-DB73735938C4}" dt="2024-03-22T17:33:37.607" v="58" actId="20577"/>
        <pc:sldMkLst>
          <pc:docMk/>
          <pc:sldMk cId="3542461490" sldId="278"/>
        </pc:sldMkLst>
        <pc:spChg chg="mod">
          <ac:chgData name="Basel Aljeshi" userId="S::aljeshi.b@northeastern.edu::c185f456-fe77-4822-b576-12842b3430ca" providerId="AD" clId="Web-{207F2A89-E08F-A4BA-D752-DB73735938C4}" dt="2024-03-22T17:32:59.824" v="27" actId="20577"/>
          <ac:spMkLst>
            <pc:docMk/>
            <pc:sldMk cId="3542461490" sldId="278"/>
            <ac:spMk id="19" creationId="{DDE5DE9E-6F60-D6A2-BB00-CF935E0612C0}"/>
          </ac:spMkLst>
        </pc:spChg>
        <pc:spChg chg="mod">
          <ac:chgData name="Basel Aljeshi" userId="S::aljeshi.b@northeastern.edu::c185f456-fe77-4822-b576-12842b3430ca" providerId="AD" clId="Web-{207F2A89-E08F-A4BA-D752-DB73735938C4}" dt="2024-03-22T17:33:37.607" v="58" actId="20577"/>
          <ac:spMkLst>
            <pc:docMk/>
            <pc:sldMk cId="3542461490" sldId="278"/>
            <ac:spMk id="27" creationId="{5AD46A7B-D6D4-A3E9-867B-0C9C72ECBFD5}"/>
          </ac:spMkLst>
        </pc:spChg>
      </pc:sldChg>
    </pc:docChg>
  </pc:docChgLst>
  <pc:docChgLst>
    <pc:chgData clId="Web-{CC2C736B-5316-4026-8223-FEE7CDDE8ADD}"/>
    <pc:docChg chg="modSld">
      <pc:chgData name="" userId="" providerId="" clId="Web-{CC2C736B-5316-4026-8223-FEE7CDDE8ADD}" dt="2024-03-29T18:50:34.452" v="15" actId="20577"/>
      <pc:docMkLst>
        <pc:docMk/>
      </pc:docMkLst>
      <pc:sldChg chg="addSp delSp modSp">
        <pc:chgData name="" userId="" providerId="" clId="Web-{CC2C736B-5316-4026-8223-FEE7CDDE8ADD}" dt="2024-03-29T18:50:34.452" v="15" actId="20577"/>
        <pc:sldMkLst>
          <pc:docMk/>
          <pc:sldMk cId="109857222" sldId="256"/>
        </pc:sldMkLst>
        <pc:spChg chg="add del">
          <ac:chgData name="" userId="" providerId="" clId="Web-{CC2C736B-5316-4026-8223-FEE7CDDE8ADD}" dt="2024-03-29T18:50:24.858" v="1"/>
          <ac:spMkLst>
            <pc:docMk/>
            <pc:sldMk cId="109857222" sldId="256"/>
            <ac:spMk id="3" creationId="{DABC731D-5885-0D12-DF2B-968904975788}"/>
          </ac:spMkLst>
        </pc:spChg>
        <pc:spChg chg="add mod">
          <ac:chgData name="" userId="" providerId="" clId="Web-{CC2C736B-5316-4026-8223-FEE7CDDE8ADD}" dt="2024-03-29T18:50:34.452" v="15" actId="20577"/>
          <ac:spMkLst>
            <pc:docMk/>
            <pc:sldMk cId="109857222" sldId="256"/>
            <ac:spMk id="5" creationId="{3B36D8E3-376C-D5C5-DD21-F081C39410F0}"/>
          </ac:spMkLst>
        </pc:spChg>
      </pc:sldChg>
    </pc:docChg>
  </pc:docChgLst>
  <pc:docChgLst>
    <pc:chgData name="Basel Aljeshi" userId="S::aljeshi.b@northeastern.edu::c185f456-fe77-4822-b576-12842b3430ca" providerId="AD" clId="Web-{98234665-25C7-BE14-61FC-0AB123EA36ED}"/>
    <pc:docChg chg="modSld">
      <pc:chgData name="Basel Aljeshi" userId="S::aljeshi.b@northeastern.edu::c185f456-fe77-4822-b576-12842b3430ca" providerId="AD" clId="Web-{98234665-25C7-BE14-61FC-0AB123EA36ED}" dt="2024-03-22T02:18:53.792" v="11"/>
      <pc:docMkLst>
        <pc:docMk/>
      </pc:docMkLst>
      <pc:sldChg chg="addSp delSp modSp">
        <pc:chgData name="Basel Aljeshi" userId="S::aljeshi.b@northeastern.edu::c185f456-fe77-4822-b576-12842b3430ca" providerId="AD" clId="Web-{98234665-25C7-BE14-61FC-0AB123EA36ED}" dt="2024-03-22T02:18:53.792" v="11"/>
        <pc:sldMkLst>
          <pc:docMk/>
          <pc:sldMk cId="872649513" sldId="267"/>
        </pc:sldMkLst>
        <pc:picChg chg="add del mod">
          <ac:chgData name="Basel Aljeshi" userId="S::aljeshi.b@northeastern.edu::c185f456-fe77-4822-b576-12842b3430ca" providerId="AD" clId="Web-{98234665-25C7-BE14-61FC-0AB123EA36ED}" dt="2024-03-22T02:18:53.792" v="11"/>
          <ac:picMkLst>
            <pc:docMk/>
            <pc:sldMk cId="872649513" sldId="267"/>
            <ac:picMk id="3" creationId="{A6B76AE2-8F6A-B3D8-D0A4-06CAD7AB1404}"/>
          </ac:picMkLst>
        </pc:picChg>
      </pc:sldChg>
      <pc:sldChg chg="modSp">
        <pc:chgData name="Basel Aljeshi" userId="S::aljeshi.b@northeastern.edu::c185f456-fe77-4822-b576-12842b3430ca" providerId="AD" clId="Web-{98234665-25C7-BE14-61FC-0AB123EA36ED}" dt="2024-03-22T01:23:35.772" v="7" actId="1076"/>
        <pc:sldMkLst>
          <pc:docMk/>
          <pc:sldMk cId="2745653278" sldId="271"/>
        </pc:sldMkLst>
        <pc:picChg chg="mod">
          <ac:chgData name="Basel Aljeshi" userId="S::aljeshi.b@northeastern.edu::c185f456-fe77-4822-b576-12842b3430ca" providerId="AD" clId="Web-{98234665-25C7-BE14-61FC-0AB123EA36ED}" dt="2024-03-22T01:23:34.100" v="5" actId="1076"/>
          <ac:picMkLst>
            <pc:docMk/>
            <pc:sldMk cId="2745653278" sldId="271"/>
            <ac:picMk id="5" creationId="{1F0E34F8-ADCD-93AC-5CF3-DC1D4771AA18}"/>
          </ac:picMkLst>
        </pc:picChg>
        <pc:picChg chg="mod">
          <ac:chgData name="Basel Aljeshi" userId="S::aljeshi.b@northeastern.edu::c185f456-fe77-4822-b576-12842b3430ca" providerId="AD" clId="Web-{98234665-25C7-BE14-61FC-0AB123EA36ED}" dt="2024-03-22T01:23:34.897" v="6" actId="1076"/>
          <ac:picMkLst>
            <pc:docMk/>
            <pc:sldMk cId="2745653278" sldId="271"/>
            <ac:picMk id="6" creationId="{EB16DD3E-B91F-469F-B481-9DD793622CB3}"/>
          </ac:picMkLst>
        </pc:picChg>
        <pc:picChg chg="mod">
          <ac:chgData name="Basel Aljeshi" userId="S::aljeshi.b@northeastern.edu::c185f456-fe77-4822-b576-12842b3430ca" providerId="AD" clId="Web-{98234665-25C7-BE14-61FC-0AB123EA36ED}" dt="2024-03-22T01:23:35.772" v="7" actId="1076"/>
          <ac:picMkLst>
            <pc:docMk/>
            <pc:sldMk cId="2745653278" sldId="271"/>
            <ac:picMk id="14" creationId="{BBAD1B5A-A8C3-8074-274C-D74274CE470C}"/>
          </ac:picMkLst>
        </pc:picChg>
      </pc:sldChg>
    </pc:docChg>
  </pc:docChgLst>
  <pc:docChgLst>
    <pc:chgData name="Elizabeth Roe" userId="S::roe.el@northeastern.edu::15074c5f-f1e2-4eba-8bb7-d9ef7c5735d1" providerId="AD" clId="Web-{CC2C736B-5316-4026-8223-FEE7CDDE8ADD}"/>
    <pc:docChg chg="modSld">
      <pc:chgData name="Elizabeth Roe" userId="S::roe.el@northeastern.edu::15074c5f-f1e2-4eba-8bb7-d9ef7c5735d1" providerId="AD" clId="Web-{CC2C736B-5316-4026-8223-FEE7CDDE8ADD}" dt="2024-03-29T18:51:11.501" v="58" actId="1076"/>
      <pc:docMkLst>
        <pc:docMk/>
      </pc:docMkLst>
      <pc:sldChg chg="modSp">
        <pc:chgData name="Elizabeth Roe" userId="S::roe.el@northeastern.edu::15074c5f-f1e2-4eba-8bb7-d9ef7c5735d1" providerId="AD" clId="Web-{CC2C736B-5316-4026-8223-FEE7CDDE8ADD}" dt="2024-03-29T18:51:11.501" v="58" actId="1076"/>
        <pc:sldMkLst>
          <pc:docMk/>
          <pc:sldMk cId="109857222" sldId="256"/>
        </pc:sldMkLst>
        <pc:spChg chg="mod">
          <ac:chgData name="Elizabeth Roe" userId="S::roe.el@northeastern.edu::15074c5f-f1e2-4eba-8bb7-d9ef7c5735d1" providerId="AD" clId="Web-{CC2C736B-5316-4026-8223-FEE7CDDE8ADD}" dt="2024-03-29T18:51:05.782" v="57" actId="1076"/>
          <ac:spMkLst>
            <pc:docMk/>
            <pc:sldMk cId="109857222" sldId="256"/>
            <ac:spMk id="4" creationId="{2CC634B1-F283-C586-ED8F-0963C961C8E8}"/>
          </ac:spMkLst>
        </pc:spChg>
        <pc:spChg chg="mod">
          <ac:chgData name="Elizabeth Roe" userId="S::roe.el@northeastern.edu::15074c5f-f1e2-4eba-8bb7-d9ef7c5735d1" providerId="AD" clId="Web-{CC2C736B-5316-4026-8223-FEE7CDDE8ADD}" dt="2024-03-29T18:51:11.501" v="58" actId="1076"/>
          <ac:spMkLst>
            <pc:docMk/>
            <pc:sldMk cId="109857222" sldId="256"/>
            <ac:spMk id="5" creationId="{3B36D8E3-376C-D5C5-DD21-F081C39410F0}"/>
          </ac:spMkLst>
        </pc:spChg>
      </pc:sldChg>
    </pc:docChg>
  </pc:docChgLst>
  <pc:docChgLst>
    <pc:chgData name="Elizabeth Roe" userId="S::roe.el@northeastern.edu::15074c5f-f1e2-4eba-8bb7-d9ef7c5735d1" providerId="AD" clId="Web-{34626AEE-8CA6-163C-886F-9568FA345D0F}"/>
    <pc:docChg chg="modSld">
      <pc:chgData name="Elizabeth Roe" userId="S::roe.el@northeastern.edu::15074c5f-f1e2-4eba-8bb7-d9ef7c5735d1" providerId="AD" clId="Web-{34626AEE-8CA6-163C-886F-9568FA345D0F}" dt="2024-03-29T14:34:09.452" v="47" actId="1076"/>
      <pc:docMkLst>
        <pc:docMk/>
      </pc:docMkLst>
      <pc:sldChg chg="delSp modSp">
        <pc:chgData name="Elizabeth Roe" userId="S::roe.el@northeastern.edu::15074c5f-f1e2-4eba-8bb7-d9ef7c5735d1" providerId="AD" clId="Web-{34626AEE-8CA6-163C-886F-9568FA345D0F}" dt="2024-03-29T13:58:00.483" v="1" actId="1076"/>
        <pc:sldMkLst>
          <pc:docMk/>
          <pc:sldMk cId="4122905757" sldId="258"/>
        </pc:sldMkLst>
        <pc:picChg chg="del">
          <ac:chgData name="Elizabeth Roe" userId="S::roe.el@northeastern.edu::15074c5f-f1e2-4eba-8bb7-d9ef7c5735d1" providerId="AD" clId="Web-{34626AEE-8CA6-163C-886F-9568FA345D0F}" dt="2024-03-29T13:57:58.280" v="0"/>
          <ac:picMkLst>
            <pc:docMk/>
            <pc:sldMk cId="4122905757" sldId="258"/>
            <ac:picMk id="8" creationId="{643D8A5F-BEF0-E690-9DBB-BAAF17C3AAD1}"/>
          </ac:picMkLst>
        </pc:picChg>
        <pc:picChg chg="mod">
          <ac:chgData name="Elizabeth Roe" userId="S::roe.el@northeastern.edu::15074c5f-f1e2-4eba-8bb7-d9ef7c5735d1" providerId="AD" clId="Web-{34626AEE-8CA6-163C-886F-9568FA345D0F}" dt="2024-03-29T13:58:00.483" v="1" actId="1076"/>
          <ac:picMkLst>
            <pc:docMk/>
            <pc:sldMk cId="4122905757" sldId="258"/>
            <ac:picMk id="12" creationId="{13922927-1DF0-9C4C-449A-65D0731271B7}"/>
          </ac:picMkLst>
        </pc:picChg>
      </pc:sldChg>
      <pc:sldChg chg="addSp delSp modSp">
        <pc:chgData name="Elizabeth Roe" userId="S::roe.el@northeastern.edu::15074c5f-f1e2-4eba-8bb7-d9ef7c5735d1" providerId="AD" clId="Web-{34626AEE-8CA6-163C-886F-9568FA345D0F}" dt="2024-03-29T14:00:55.363" v="31" actId="1076"/>
        <pc:sldMkLst>
          <pc:docMk/>
          <pc:sldMk cId="1747866250" sldId="262"/>
        </pc:sldMkLst>
        <pc:picChg chg="add mod">
          <ac:chgData name="Elizabeth Roe" userId="S::roe.el@northeastern.edu::15074c5f-f1e2-4eba-8bb7-d9ef7c5735d1" providerId="AD" clId="Web-{34626AEE-8CA6-163C-886F-9568FA345D0F}" dt="2024-03-29T14:00:53.051" v="30" actId="1076"/>
          <ac:picMkLst>
            <pc:docMk/>
            <pc:sldMk cId="1747866250" sldId="262"/>
            <ac:picMk id="4" creationId="{F298ECBE-B3DB-C0D5-139A-4E7BBC5232B7}"/>
          </ac:picMkLst>
        </pc:picChg>
        <pc:picChg chg="mod">
          <ac:chgData name="Elizabeth Roe" userId="S::roe.el@northeastern.edu::15074c5f-f1e2-4eba-8bb7-d9ef7c5735d1" providerId="AD" clId="Web-{34626AEE-8CA6-163C-886F-9568FA345D0F}" dt="2024-03-29T14:00:33.628" v="23" actId="1076"/>
          <ac:picMkLst>
            <pc:docMk/>
            <pc:sldMk cId="1747866250" sldId="262"/>
            <ac:picMk id="5" creationId="{F49531F7-A709-0291-C0E2-E4B707B60287}"/>
          </ac:picMkLst>
        </pc:picChg>
        <pc:picChg chg="mod">
          <ac:chgData name="Elizabeth Roe" userId="S::roe.el@northeastern.edu::15074c5f-f1e2-4eba-8bb7-d9ef7c5735d1" providerId="AD" clId="Web-{34626AEE-8CA6-163C-886F-9568FA345D0F}" dt="2024-03-29T14:00:55.363" v="31" actId="1076"/>
          <ac:picMkLst>
            <pc:docMk/>
            <pc:sldMk cId="1747866250" sldId="262"/>
            <ac:picMk id="9" creationId="{BD78FE64-282C-7A4F-68D4-BB8F94D090C3}"/>
          </ac:picMkLst>
        </pc:picChg>
        <pc:picChg chg="del mod">
          <ac:chgData name="Elizabeth Roe" userId="S::roe.el@northeastern.edu::15074c5f-f1e2-4eba-8bb7-d9ef7c5735d1" providerId="AD" clId="Web-{34626AEE-8CA6-163C-886F-9568FA345D0F}" dt="2024-03-29T13:59:58.784" v="14"/>
          <ac:picMkLst>
            <pc:docMk/>
            <pc:sldMk cId="1747866250" sldId="262"/>
            <ac:picMk id="13" creationId="{559C3F2F-D97B-178F-5656-C43FAA582B0D}"/>
          </ac:picMkLst>
        </pc:picChg>
      </pc:sldChg>
      <pc:sldChg chg="delCm">
        <pc:chgData name="Elizabeth Roe" userId="S::roe.el@northeastern.edu::15074c5f-f1e2-4eba-8bb7-d9ef7c5735d1" providerId="AD" clId="Web-{34626AEE-8CA6-163C-886F-9568FA345D0F}" dt="2024-03-29T14:02:13.100" v="36"/>
        <pc:sldMkLst>
          <pc:docMk/>
          <pc:sldMk cId="453329858" sldId="2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Elizabeth Roe" userId="S::roe.el@northeastern.edu::15074c5f-f1e2-4eba-8bb7-d9ef7c5735d1" providerId="AD" clId="Web-{34626AEE-8CA6-163C-886F-9568FA345D0F}" dt="2024-03-29T14:02:13.100" v="36"/>
              <pc2:cmMkLst xmlns:pc2="http://schemas.microsoft.com/office/powerpoint/2019/9/main/command">
                <pc:docMk/>
                <pc:sldMk cId="453329858" sldId="269"/>
                <pc2:cmMk id="{0CB32320-686C-448F-A769-349855F5C377}"/>
              </pc2:cmMkLst>
            </pc226:cmChg>
          </p:ext>
        </pc:extLst>
      </pc:sldChg>
      <pc:sldChg chg="modSp">
        <pc:chgData name="Elizabeth Roe" userId="S::roe.el@northeastern.edu::15074c5f-f1e2-4eba-8bb7-d9ef7c5735d1" providerId="AD" clId="Web-{34626AEE-8CA6-163C-886F-9568FA345D0F}" dt="2024-03-29T14:34:09.452" v="47" actId="1076"/>
        <pc:sldMkLst>
          <pc:docMk/>
          <pc:sldMk cId="3542461490" sldId="278"/>
        </pc:sldMkLst>
        <pc:spChg chg="mod">
          <ac:chgData name="Elizabeth Roe" userId="S::roe.el@northeastern.edu::15074c5f-f1e2-4eba-8bb7-d9ef7c5735d1" providerId="AD" clId="Web-{34626AEE-8CA6-163C-886F-9568FA345D0F}" dt="2024-03-29T14:33:59.921" v="46" actId="20577"/>
          <ac:spMkLst>
            <pc:docMk/>
            <pc:sldMk cId="3542461490" sldId="278"/>
            <ac:spMk id="19" creationId="{DDE5DE9E-6F60-D6A2-BB00-CF935E0612C0}"/>
          </ac:spMkLst>
        </pc:spChg>
        <pc:spChg chg="mod">
          <ac:chgData name="Elizabeth Roe" userId="S::roe.el@northeastern.edu::15074c5f-f1e2-4eba-8bb7-d9ef7c5735d1" providerId="AD" clId="Web-{34626AEE-8CA6-163C-886F-9568FA345D0F}" dt="2024-03-29T14:05:34.700" v="39" actId="20577"/>
          <ac:spMkLst>
            <pc:docMk/>
            <pc:sldMk cId="3542461490" sldId="278"/>
            <ac:spMk id="27" creationId="{5AD46A7B-D6D4-A3E9-867B-0C9C72ECBFD5}"/>
          </ac:spMkLst>
        </pc:spChg>
        <pc:grpChg chg="mod">
          <ac:chgData name="Elizabeth Roe" userId="S::roe.el@northeastern.edu::15074c5f-f1e2-4eba-8bb7-d9ef7c5735d1" providerId="AD" clId="Web-{34626AEE-8CA6-163C-886F-9568FA345D0F}" dt="2024-03-29T14:34:09.452" v="47" actId="1076"/>
          <ac:grpSpMkLst>
            <pc:docMk/>
            <pc:sldMk cId="3542461490" sldId="278"/>
            <ac:grpSpMk id="39" creationId="{CF673E97-744D-1D62-220C-1DB54C8AF3E8}"/>
          </ac:grpSpMkLst>
        </pc:grpChg>
        <pc:grpChg chg="mod">
          <ac:chgData name="Elizabeth Roe" userId="S::roe.el@northeastern.edu::15074c5f-f1e2-4eba-8bb7-d9ef7c5735d1" providerId="AD" clId="Web-{34626AEE-8CA6-163C-886F-9568FA345D0F}" dt="2024-03-29T14:23:18.152" v="41" actId="1076"/>
          <ac:grpSpMkLst>
            <pc:docMk/>
            <pc:sldMk cId="3542461490" sldId="278"/>
            <ac:grpSpMk id="41" creationId="{6FA71225-E05D-E873-B895-F7D12892C4BB}"/>
          </ac:grpSpMkLst>
        </pc:grpChg>
      </pc:sldChg>
      <pc:sldChg chg="delCm">
        <pc:chgData name="Elizabeth Roe" userId="S::roe.el@northeastern.edu::15074c5f-f1e2-4eba-8bb7-d9ef7c5735d1" providerId="AD" clId="Web-{34626AEE-8CA6-163C-886F-9568FA345D0F}" dt="2024-03-29T14:01:17.020" v="33"/>
        <pc:sldMkLst>
          <pc:docMk/>
          <pc:sldMk cId="1917278170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Elizabeth Roe" userId="S::roe.el@northeastern.edu::15074c5f-f1e2-4eba-8bb7-d9ef7c5735d1" providerId="AD" clId="Web-{34626AEE-8CA6-163C-886F-9568FA345D0F}" dt="2024-03-29T14:01:11.645" v="32"/>
              <pc2:cmMkLst xmlns:pc2="http://schemas.microsoft.com/office/powerpoint/2019/9/main/command">
                <pc:docMk/>
                <pc:sldMk cId="1917278170" sldId="279"/>
                <pc2:cmMk id="{20B3C128-5542-475A-ACF9-473BDBA43F0D}"/>
              </pc2:cmMkLst>
            </pc226:cmChg>
            <pc226:cmChg xmlns:pc226="http://schemas.microsoft.com/office/powerpoint/2022/06/main/command" chg="del">
              <pc226:chgData name="Elizabeth Roe" userId="S::roe.el@northeastern.edu::15074c5f-f1e2-4eba-8bb7-d9ef7c5735d1" providerId="AD" clId="Web-{34626AEE-8CA6-163C-886F-9568FA345D0F}" dt="2024-03-29T14:01:17.020" v="33"/>
              <pc2:cmMkLst xmlns:pc2="http://schemas.microsoft.com/office/powerpoint/2019/9/main/command">
                <pc:docMk/>
                <pc:sldMk cId="1917278170" sldId="279"/>
                <pc2:cmMk id="{E2B77E5C-62E8-49AD-8179-AAECB6318FC1}"/>
              </pc2:cmMkLst>
            </pc226:cmChg>
          </p:ext>
        </pc:extLst>
      </pc:sldChg>
      <pc:sldChg chg="delCm">
        <pc:chgData name="Elizabeth Roe" userId="S::roe.el@northeastern.edu::15074c5f-f1e2-4eba-8bb7-d9ef7c5735d1" providerId="AD" clId="Web-{34626AEE-8CA6-163C-886F-9568FA345D0F}" dt="2024-03-29T14:01:53.052" v="35"/>
        <pc:sldMkLst>
          <pc:docMk/>
          <pc:sldMk cId="2115963853" sldId="28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Elizabeth Roe" userId="S::roe.el@northeastern.edu::15074c5f-f1e2-4eba-8bb7-d9ef7c5735d1" providerId="AD" clId="Web-{34626AEE-8CA6-163C-886F-9568FA345D0F}" dt="2024-03-29T14:01:53.052" v="35"/>
              <pc2:cmMkLst xmlns:pc2="http://schemas.microsoft.com/office/powerpoint/2019/9/main/command">
                <pc:docMk/>
                <pc:sldMk cId="2115963853" sldId="286"/>
                <pc2:cmMk id="{D2DA133C-AF6D-4206-98C1-0AFBB7C2684E}"/>
              </pc2:cmMkLst>
            </pc226:cmChg>
            <pc226:cmChg xmlns:pc226="http://schemas.microsoft.com/office/powerpoint/2022/06/main/command" chg="del">
              <pc226:chgData name="Elizabeth Roe" userId="S::roe.el@northeastern.edu::15074c5f-f1e2-4eba-8bb7-d9ef7c5735d1" providerId="AD" clId="Web-{34626AEE-8CA6-163C-886F-9568FA345D0F}" dt="2024-03-29T14:01:49.490" v="34"/>
              <pc2:cmMkLst xmlns:pc2="http://schemas.microsoft.com/office/powerpoint/2019/9/main/command">
                <pc:docMk/>
                <pc:sldMk cId="2115963853" sldId="286"/>
                <pc2:cmMk id="{E9268A61-9947-4551-8AC8-BBE3308E4220}"/>
              </pc2:cmMkLst>
            </pc226:cmChg>
          </p:ext>
        </pc:extLst>
      </pc:sldChg>
    </pc:docChg>
  </pc:docChgLst>
  <pc:docChgLst>
    <pc:chgData name="Elizabeth Roe" userId="S::roe.el@northeastern.edu::15074c5f-f1e2-4eba-8bb7-d9ef7c5735d1" providerId="AD" clId="Web-{1B552E2A-BFD7-CB5B-D899-436180CE0083}"/>
    <pc:docChg chg="modSld">
      <pc:chgData name="Elizabeth Roe" userId="S::roe.el@northeastern.edu::15074c5f-f1e2-4eba-8bb7-d9ef7c5735d1" providerId="AD" clId="Web-{1B552E2A-BFD7-CB5B-D899-436180CE0083}" dt="2024-03-29T18:22:18.357" v="362"/>
      <pc:docMkLst>
        <pc:docMk/>
      </pc:docMkLst>
      <pc:sldChg chg="addSp delSp modSp">
        <pc:chgData name="Elizabeth Roe" userId="S::roe.el@northeastern.edu::15074c5f-f1e2-4eba-8bb7-d9ef7c5735d1" providerId="AD" clId="Web-{1B552E2A-BFD7-CB5B-D899-436180CE0083}" dt="2024-03-29T18:22:18.357" v="362"/>
        <pc:sldMkLst>
          <pc:docMk/>
          <pc:sldMk cId="2783169476" sldId="260"/>
        </pc:sldMkLst>
        <pc:graphicFrameChg chg="add del">
          <ac:chgData name="Elizabeth Roe" userId="S::roe.el@northeastern.edu::15074c5f-f1e2-4eba-8bb7-d9ef7c5735d1" providerId="AD" clId="Web-{1B552E2A-BFD7-CB5B-D899-436180CE0083}" dt="2024-03-29T18:14:04.809" v="38"/>
          <ac:graphicFrameMkLst>
            <pc:docMk/>
            <pc:sldMk cId="2783169476" sldId="260"/>
            <ac:graphicFrameMk id="10" creationId="{6BB18BF4-32CC-AA2C-C8B9-03638079304A}"/>
          </ac:graphicFrameMkLst>
        </pc:graphicFrameChg>
        <pc:graphicFrameChg chg="add mod modGraphic">
          <ac:chgData name="Elizabeth Roe" userId="S::roe.el@northeastern.edu::15074c5f-f1e2-4eba-8bb7-d9ef7c5735d1" providerId="AD" clId="Web-{1B552E2A-BFD7-CB5B-D899-436180CE0083}" dt="2024-03-29T18:22:05.278" v="361"/>
          <ac:graphicFrameMkLst>
            <pc:docMk/>
            <pc:sldMk cId="2783169476" sldId="260"/>
            <ac:graphicFrameMk id="11" creationId="{56F90C7E-3675-6984-95DD-81058E792042}"/>
          </ac:graphicFrameMkLst>
        </pc:graphicFrameChg>
        <pc:picChg chg="del">
          <ac:chgData name="Elizabeth Roe" userId="S::roe.el@northeastern.edu::15074c5f-f1e2-4eba-8bb7-d9ef7c5735d1" providerId="AD" clId="Web-{1B552E2A-BFD7-CB5B-D899-436180CE0083}" dt="2024-03-29T18:12:23.146" v="32"/>
          <ac:picMkLst>
            <pc:docMk/>
            <pc:sldMk cId="2783169476" sldId="260"/>
            <ac:picMk id="4" creationId="{56AE82EB-CA01-C07C-EA63-16E342483072}"/>
          </ac:picMkLst>
        </pc:picChg>
        <pc:picChg chg="del">
          <ac:chgData name="Elizabeth Roe" userId="S::roe.el@northeastern.edu::15074c5f-f1e2-4eba-8bb7-d9ef7c5735d1" providerId="AD" clId="Web-{1B552E2A-BFD7-CB5B-D899-436180CE0083}" dt="2024-03-29T18:12:24.568" v="33"/>
          <ac:picMkLst>
            <pc:docMk/>
            <pc:sldMk cId="2783169476" sldId="260"/>
            <ac:picMk id="5" creationId="{2087ACB5-0B1F-B9C3-5E15-874BFA64DE92}"/>
          </ac:picMkLst>
        </pc:picChg>
        <pc:picChg chg="del">
          <ac:chgData name="Elizabeth Roe" userId="S::roe.el@northeastern.edu::15074c5f-f1e2-4eba-8bb7-d9ef7c5735d1" providerId="AD" clId="Web-{1B552E2A-BFD7-CB5B-D899-436180CE0083}" dt="2024-03-29T18:12:25.818" v="34"/>
          <ac:picMkLst>
            <pc:docMk/>
            <pc:sldMk cId="2783169476" sldId="260"/>
            <ac:picMk id="8" creationId="{87112D91-1B5F-649F-1806-A1D71B788C7E}"/>
          </ac:picMkLst>
        </pc:picChg>
        <pc:picChg chg="del">
          <ac:chgData name="Elizabeth Roe" userId="S::roe.el@northeastern.edu::15074c5f-f1e2-4eba-8bb7-d9ef7c5735d1" providerId="AD" clId="Web-{1B552E2A-BFD7-CB5B-D899-436180CE0083}" dt="2024-03-29T18:12:27.334" v="35"/>
          <ac:picMkLst>
            <pc:docMk/>
            <pc:sldMk cId="2783169476" sldId="260"/>
            <ac:picMk id="9" creationId="{F7C62BC3-DFE9-A5B5-9C93-C7B91B9182B9}"/>
          </ac:picMkLst>
        </pc:picChg>
        <pc:picChg chg="add mod">
          <ac:chgData name="Elizabeth Roe" userId="S::roe.el@northeastern.edu::15074c5f-f1e2-4eba-8bb7-d9ef7c5735d1" providerId="AD" clId="Web-{1B552E2A-BFD7-CB5B-D899-436180CE0083}" dt="2024-03-29T18:22:18.357" v="362"/>
          <ac:picMkLst>
            <pc:docMk/>
            <pc:sldMk cId="2783169476" sldId="260"/>
            <ac:picMk id="12" creationId="{133A0028-563D-15B4-AAAF-644497F4C346}"/>
          </ac:picMkLst>
        </pc:picChg>
      </pc:sldChg>
      <pc:sldChg chg="addSp modSp">
        <pc:chgData name="Elizabeth Roe" userId="S::roe.el@northeastern.edu::15074c5f-f1e2-4eba-8bb7-d9ef7c5735d1" providerId="AD" clId="Web-{1B552E2A-BFD7-CB5B-D899-436180CE0083}" dt="2024-03-29T18:13:28.322" v="36" actId="1076"/>
        <pc:sldMkLst>
          <pc:docMk/>
          <pc:sldMk cId="1917278170" sldId="279"/>
        </pc:sldMkLst>
        <pc:spChg chg="add mod">
          <ac:chgData name="Elizabeth Roe" userId="S::roe.el@northeastern.edu::15074c5f-f1e2-4eba-8bb7-d9ef7c5735d1" providerId="AD" clId="Web-{1B552E2A-BFD7-CB5B-D899-436180CE0083}" dt="2024-03-29T18:10:50.187" v="31" actId="1076"/>
          <ac:spMkLst>
            <pc:docMk/>
            <pc:sldMk cId="1917278170" sldId="279"/>
            <ac:spMk id="14" creationId="{88BB8B17-B479-C293-6675-8B2707EDB9EA}"/>
          </ac:spMkLst>
        </pc:spChg>
        <pc:grpChg chg="mod">
          <ac:chgData name="Elizabeth Roe" userId="S::roe.el@northeastern.edu::15074c5f-f1e2-4eba-8bb7-d9ef7c5735d1" providerId="AD" clId="Web-{1B552E2A-BFD7-CB5B-D899-436180CE0083}" dt="2024-03-29T18:10:44.671" v="30" actId="1076"/>
          <ac:grpSpMkLst>
            <pc:docMk/>
            <pc:sldMk cId="1917278170" sldId="279"/>
            <ac:grpSpMk id="19" creationId="{B59B5656-BFB9-AB97-8EC3-27DB47237803}"/>
          </ac:grpSpMkLst>
        </pc:grpChg>
        <pc:cxnChg chg="add mod">
          <ac:chgData name="Elizabeth Roe" userId="S::roe.el@northeastern.edu::15074c5f-f1e2-4eba-8bb7-d9ef7c5735d1" providerId="AD" clId="Web-{1B552E2A-BFD7-CB5B-D899-436180CE0083}" dt="2024-03-29T18:13:28.322" v="36" actId="1076"/>
          <ac:cxnSpMkLst>
            <pc:docMk/>
            <pc:sldMk cId="1917278170" sldId="279"/>
            <ac:cxnSpMk id="20" creationId="{266366BD-2D41-8DAC-DE22-F4642FBA1CDD}"/>
          </ac:cxnSpMkLst>
        </pc:cxnChg>
      </pc:sldChg>
      <pc:sldChg chg="modSp">
        <pc:chgData name="Elizabeth Roe" userId="S::roe.el@northeastern.edu::15074c5f-f1e2-4eba-8bb7-d9ef7c5735d1" providerId="AD" clId="Web-{1B552E2A-BFD7-CB5B-D899-436180CE0083}" dt="2024-03-29T17:33:15.634" v="1"/>
        <pc:sldMkLst>
          <pc:docMk/>
          <pc:sldMk cId="266256191" sldId="284"/>
        </pc:sldMkLst>
        <pc:graphicFrameChg chg="mod modGraphic">
          <ac:chgData name="Elizabeth Roe" userId="S::roe.el@northeastern.edu::15074c5f-f1e2-4eba-8bb7-d9ef7c5735d1" providerId="AD" clId="Web-{1B552E2A-BFD7-CB5B-D899-436180CE0083}" dt="2024-03-29T17:33:15.634" v="1"/>
          <ac:graphicFrameMkLst>
            <pc:docMk/>
            <pc:sldMk cId="266256191" sldId="284"/>
            <ac:graphicFrameMk id="5" creationId="{5BD09B5D-FA08-3528-3371-B01FC2D31226}"/>
          </ac:graphicFrameMkLst>
        </pc:graphicFrameChg>
      </pc:sldChg>
    </pc:docChg>
  </pc:docChgLst>
  <pc:docChgLst>
    <pc:chgData name="Elizabeth Roe" userId="S::roe.el@northeastern.edu::15074c5f-f1e2-4eba-8bb7-d9ef7c5735d1" providerId="AD" clId="Web-{BA578E6E-28BF-84BE-F9F2-A45DBEE421DE}"/>
    <pc:docChg chg="modSld">
      <pc:chgData name="Elizabeth Roe" userId="S::roe.el@northeastern.edu::15074c5f-f1e2-4eba-8bb7-d9ef7c5735d1" providerId="AD" clId="Web-{BA578E6E-28BF-84BE-F9F2-A45DBEE421DE}" dt="2024-03-22T17:27:16.204" v="721" actId="20577"/>
      <pc:docMkLst>
        <pc:docMk/>
      </pc:docMkLst>
      <pc:sldChg chg="modSp">
        <pc:chgData name="Elizabeth Roe" userId="S::roe.el@northeastern.edu::15074c5f-f1e2-4eba-8bb7-d9ef7c5735d1" providerId="AD" clId="Web-{BA578E6E-28BF-84BE-F9F2-A45DBEE421DE}" dt="2024-03-22T17:27:16.204" v="721" actId="20577"/>
        <pc:sldMkLst>
          <pc:docMk/>
          <pc:sldMk cId="324437174" sldId="289"/>
        </pc:sldMkLst>
        <pc:spChg chg="mod">
          <ac:chgData name="Elizabeth Roe" userId="S::roe.el@northeastern.edu::15074c5f-f1e2-4eba-8bb7-d9ef7c5735d1" providerId="AD" clId="Web-{BA578E6E-28BF-84BE-F9F2-A45DBEE421DE}" dt="2024-03-22T17:27:16.204" v="721" actId="20577"/>
          <ac:spMkLst>
            <pc:docMk/>
            <pc:sldMk cId="324437174" sldId="289"/>
            <ac:spMk id="3" creationId="{29553378-378C-6D61-B2E3-12EC02E61BEE}"/>
          </ac:spMkLst>
        </pc:spChg>
      </pc:sldChg>
    </pc:docChg>
  </pc:docChgLst>
  <pc:docChgLst>
    <pc:chgData name="Elizabeth Roe" userId="S::roe.el@northeastern.edu::15074c5f-f1e2-4eba-8bb7-d9ef7c5735d1" providerId="AD" clId="Web-{68C290BF-A948-E785-BFBC-10A96FFE24D5}"/>
    <pc:docChg chg="addSld delSld modSld sldOrd">
      <pc:chgData name="Elizabeth Roe" userId="S::roe.el@northeastern.edu::15074c5f-f1e2-4eba-8bb7-d9ef7c5735d1" providerId="AD" clId="Web-{68C290BF-A948-E785-BFBC-10A96FFE24D5}" dt="2024-03-19T21:46:30.953" v="1045" actId="20577"/>
      <pc:docMkLst>
        <pc:docMk/>
      </pc:docMkLst>
      <pc:sldChg chg="modSp delCm">
        <pc:chgData name="Elizabeth Roe" userId="S::roe.el@northeastern.edu::15074c5f-f1e2-4eba-8bb7-d9ef7c5735d1" providerId="AD" clId="Web-{68C290BF-A948-E785-BFBC-10A96FFE24D5}" dt="2024-03-19T21:44:57.682" v="1011" actId="1076"/>
        <pc:sldMkLst>
          <pc:docMk/>
          <pc:sldMk cId="109857222" sldId="256"/>
        </pc:sldMkLst>
        <pc:spChg chg="mod">
          <ac:chgData name="Elizabeth Roe" userId="S::roe.el@northeastern.edu::15074c5f-f1e2-4eba-8bb7-d9ef7c5735d1" providerId="AD" clId="Web-{68C290BF-A948-E785-BFBC-10A96FFE24D5}" dt="2024-03-19T21:04:32.805" v="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lizabeth Roe" userId="S::roe.el@northeastern.edu::15074c5f-f1e2-4eba-8bb7-d9ef7c5735d1" providerId="AD" clId="Web-{68C290BF-A948-E785-BFBC-10A96FFE24D5}" dt="2024-03-19T21:06:45.953" v="70" actId="1076"/>
          <ac:spMkLst>
            <pc:docMk/>
            <pc:sldMk cId="109857222" sldId="256"/>
            <ac:spMk id="4" creationId="{2CC634B1-F283-C586-ED8F-0963C961C8E8}"/>
          </ac:spMkLst>
        </pc:spChg>
        <pc:spChg chg="mod">
          <ac:chgData name="Elizabeth Roe" userId="S::roe.el@northeastern.edu::15074c5f-f1e2-4eba-8bb7-d9ef7c5735d1" providerId="AD" clId="Web-{68C290BF-A948-E785-BFBC-10A96FFE24D5}" dt="2024-03-19T21:06:27.811" v="67" actId="20577"/>
          <ac:spMkLst>
            <pc:docMk/>
            <pc:sldMk cId="109857222" sldId="256"/>
            <ac:spMk id="11" creationId="{8F6DB955-EA40-D22F-1210-A216DB16F70A}"/>
          </ac:spMkLst>
        </pc:spChg>
        <pc:spChg chg="mod">
          <ac:chgData name="Elizabeth Roe" userId="S::roe.el@northeastern.edu::15074c5f-f1e2-4eba-8bb7-d9ef7c5735d1" providerId="AD" clId="Web-{68C290BF-A948-E785-BFBC-10A96FFE24D5}" dt="2024-03-19T21:06:43.156" v="69" actId="1076"/>
          <ac:spMkLst>
            <pc:docMk/>
            <pc:sldMk cId="109857222" sldId="256"/>
            <ac:spMk id="12" creationId="{EE7EBD42-0939-A350-3402-91628AE6D639}"/>
          </ac:spMkLst>
        </pc:spChg>
        <pc:picChg chg="mod">
          <ac:chgData name="Elizabeth Roe" userId="S::roe.el@northeastern.edu::15074c5f-f1e2-4eba-8bb7-d9ef7c5735d1" providerId="AD" clId="Web-{68C290BF-A948-E785-BFBC-10A96FFE24D5}" dt="2024-03-19T21:44:57.682" v="1011" actId="1076"/>
          <ac:picMkLst>
            <pc:docMk/>
            <pc:sldMk cId="109857222" sldId="256"/>
            <ac:picMk id="20" creationId="{E4F663D0-37B9-21A7-CE56-FFEFAEAC9A93}"/>
          </ac:picMkLst>
        </pc:picChg>
      </pc:sldChg>
      <pc:sldChg chg="modSp">
        <pc:chgData name="Elizabeth Roe" userId="S::roe.el@northeastern.edu::15074c5f-f1e2-4eba-8bb7-d9ef7c5735d1" providerId="AD" clId="Web-{68C290BF-A948-E785-BFBC-10A96FFE24D5}" dt="2024-03-19T21:46:30.953" v="1045" actId="20577"/>
        <pc:sldMkLst>
          <pc:docMk/>
          <pc:sldMk cId="3994345661" sldId="265"/>
        </pc:sldMkLst>
        <pc:spChg chg="mod">
          <ac:chgData name="Elizabeth Roe" userId="S::roe.el@northeastern.edu::15074c5f-f1e2-4eba-8bb7-d9ef7c5735d1" providerId="AD" clId="Web-{68C290BF-A948-E785-BFBC-10A96FFE24D5}" dt="2024-03-19T21:45:51.701" v="1021" actId="1076"/>
          <ac:spMkLst>
            <pc:docMk/>
            <pc:sldMk cId="3994345661" sldId="265"/>
            <ac:spMk id="4" creationId="{67D59E58-14F7-8DCD-2B72-172287E47B44}"/>
          </ac:spMkLst>
        </pc:spChg>
        <pc:spChg chg="mod">
          <ac:chgData name="Elizabeth Roe" userId="S::roe.el@northeastern.edu::15074c5f-f1e2-4eba-8bb7-d9ef7c5735d1" providerId="AD" clId="Web-{68C290BF-A948-E785-BFBC-10A96FFE24D5}" dt="2024-03-19T21:46:30.953" v="1045" actId="20577"/>
          <ac:spMkLst>
            <pc:docMk/>
            <pc:sldMk cId="3994345661" sldId="265"/>
            <ac:spMk id="11" creationId="{652A7D71-7589-FF06-E8F0-858D7533C31F}"/>
          </ac:spMkLst>
        </pc:spChg>
        <pc:picChg chg="mod">
          <ac:chgData name="Elizabeth Roe" userId="S::roe.el@northeastern.edu::15074c5f-f1e2-4eba-8bb7-d9ef7c5735d1" providerId="AD" clId="Web-{68C290BF-A948-E785-BFBC-10A96FFE24D5}" dt="2024-03-19T21:45:28.356" v="1017" actId="1076"/>
          <ac:picMkLst>
            <pc:docMk/>
            <pc:sldMk cId="3994345661" sldId="265"/>
            <ac:picMk id="14" creationId="{5EEEED13-B555-84BA-F573-55E1F7E372A2}"/>
          </ac:picMkLst>
        </pc:picChg>
      </pc:sldChg>
      <pc:sldChg chg="addSp delSp modSp ord delCm">
        <pc:chgData name="Elizabeth Roe" userId="S::roe.el@northeastern.edu::15074c5f-f1e2-4eba-8bb7-d9ef7c5735d1" providerId="AD" clId="Web-{68C290BF-A948-E785-BFBC-10A96FFE24D5}" dt="2024-03-19T21:29:03.429" v="626" actId="1076"/>
        <pc:sldMkLst>
          <pc:docMk/>
          <pc:sldMk cId="2745653278" sldId="271"/>
        </pc:sldMkLst>
        <pc:graphicFrameChg chg="mod modGraphic">
          <ac:chgData name="Elizabeth Roe" userId="S::roe.el@northeastern.edu::15074c5f-f1e2-4eba-8bb7-d9ef7c5735d1" providerId="AD" clId="Web-{68C290BF-A948-E785-BFBC-10A96FFE24D5}" dt="2024-03-19T21:27:39.534" v="607"/>
          <ac:graphicFrameMkLst>
            <pc:docMk/>
            <pc:sldMk cId="2745653278" sldId="271"/>
            <ac:graphicFrameMk id="7" creationId="{521B3203-7DEF-C1AC-5191-6475C3B1098F}"/>
          </ac:graphicFrameMkLst>
        </pc:graphicFrameChg>
        <pc:picChg chg="del">
          <ac:chgData name="Elizabeth Roe" userId="S::roe.el@northeastern.edu::15074c5f-f1e2-4eba-8bb7-d9ef7c5735d1" providerId="AD" clId="Web-{68C290BF-A948-E785-BFBC-10A96FFE24D5}" dt="2024-03-19T21:20:36.918" v="459"/>
          <ac:picMkLst>
            <pc:docMk/>
            <pc:sldMk cId="2745653278" sldId="271"/>
            <ac:picMk id="3" creationId="{4061766B-9227-3934-6C46-FCECE5320B6E}"/>
          </ac:picMkLst>
        </pc:picChg>
        <pc:picChg chg="del">
          <ac:chgData name="Elizabeth Roe" userId="S::roe.el@northeastern.edu::15074c5f-f1e2-4eba-8bb7-d9ef7c5735d1" providerId="AD" clId="Web-{68C290BF-A948-E785-BFBC-10A96FFE24D5}" dt="2024-03-19T21:28:27.005" v="618"/>
          <ac:picMkLst>
            <pc:docMk/>
            <pc:sldMk cId="2745653278" sldId="271"/>
            <ac:picMk id="5" creationId="{228C7583-3288-88C1-EB04-82E5197F88A1}"/>
          </ac:picMkLst>
        </pc:picChg>
        <pc:picChg chg="del">
          <ac:chgData name="Elizabeth Roe" userId="S::roe.el@northeastern.edu::15074c5f-f1e2-4eba-8bb7-d9ef7c5735d1" providerId="AD" clId="Web-{68C290BF-A948-E785-BFBC-10A96FFE24D5}" dt="2024-03-19T21:15:00.370" v="176"/>
          <ac:picMkLst>
            <pc:docMk/>
            <pc:sldMk cId="2745653278" sldId="271"/>
            <ac:picMk id="6" creationId="{902F2504-5B84-1F28-6141-DD47D3FBCA8D}"/>
          </ac:picMkLst>
        </pc:picChg>
        <pc:picChg chg="add del">
          <ac:chgData name="Elizabeth Roe" userId="S::roe.el@northeastern.edu::15074c5f-f1e2-4eba-8bb7-d9ef7c5735d1" providerId="AD" clId="Web-{68C290BF-A948-E785-BFBC-10A96FFE24D5}" dt="2024-03-19T21:15:04.870" v="178"/>
          <ac:picMkLst>
            <pc:docMk/>
            <pc:sldMk cId="2745653278" sldId="271"/>
            <ac:picMk id="11" creationId="{B21D84B6-233D-4400-C4AA-BC2F233279F7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5:19.527" v="574" actId="1076"/>
          <ac:picMkLst>
            <pc:docMk/>
            <pc:sldMk cId="2745653278" sldId="271"/>
            <ac:picMk id="12" creationId="{713016DB-763B-7379-E402-6DBD3647BF73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5:51.419" v="585" actId="1076"/>
          <ac:picMkLst>
            <pc:docMk/>
            <pc:sldMk cId="2745653278" sldId="271"/>
            <ac:picMk id="13" creationId="{99AB2A1B-4C5D-F828-0FEA-14A57F5E2E7F}"/>
          </ac:picMkLst>
        </pc:picChg>
        <pc:picChg chg="del">
          <ac:chgData name="Elizabeth Roe" userId="S::roe.el@northeastern.edu::15074c5f-f1e2-4eba-8bb7-d9ef7c5735d1" providerId="AD" clId="Web-{68C290BF-A948-E785-BFBC-10A96FFE24D5}" dt="2024-03-19T21:15:48.403" v="182"/>
          <ac:picMkLst>
            <pc:docMk/>
            <pc:sldMk cId="2745653278" sldId="271"/>
            <ac:picMk id="14" creationId="{D5EA75EA-D3E8-A734-DB93-030229C52F1F}"/>
          </ac:picMkLst>
        </pc:picChg>
        <pc:picChg chg="mod">
          <ac:chgData name="Elizabeth Roe" userId="S::roe.el@northeastern.edu::15074c5f-f1e2-4eba-8bb7-d9ef7c5735d1" providerId="AD" clId="Web-{68C290BF-A948-E785-BFBC-10A96FFE24D5}" dt="2024-03-19T21:25:48.982" v="584" actId="1076"/>
          <ac:picMkLst>
            <pc:docMk/>
            <pc:sldMk cId="2745653278" sldId="271"/>
            <ac:picMk id="15" creationId="{61EC9B1B-2FB3-7887-2E33-3ED9BF2B24FD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16:02.232" v="188" actId="1076"/>
          <ac:picMkLst>
            <pc:docMk/>
            <pc:sldMk cId="2745653278" sldId="271"/>
            <ac:picMk id="16" creationId="{5132CB8B-567F-7EFF-8945-F68D99003B5B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6:06.857" v="589" actId="1076"/>
          <ac:picMkLst>
            <pc:docMk/>
            <pc:sldMk cId="2745653278" sldId="271"/>
            <ac:picMk id="17" creationId="{59B03392-6ECE-CF54-E771-8C318B4A0DB5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6:04.592" v="588" actId="1076"/>
          <ac:picMkLst>
            <pc:docMk/>
            <pc:sldMk cId="2745653278" sldId="271"/>
            <ac:picMk id="18" creationId="{8F34D3D8-E825-B99D-2111-F64EC2A6C921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5:58.326" v="587" actId="1076"/>
          <ac:picMkLst>
            <pc:docMk/>
            <pc:sldMk cId="2745653278" sldId="271"/>
            <ac:picMk id="19" creationId="{2E0C8649-F3F7-919A-1399-3AAF747D0E6E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7:45.535" v="609" actId="1076"/>
          <ac:picMkLst>
            <pc:docMk/>
            <pc:sldMk cId="2745653278" sldId="271"/>
            <ac:picMk id="20" creationId="{C3FC6BA3-867D-5F29-E52D-AAE8E488408F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7:50.754" v="611" actId="1076"/>
          <ac:picMkLst>
            <pc:docMk/>
            <pc:sldMk cId="2745653278" sldId="271"/>
            <ac:picMk id="21" creationId="{8C91A4EF-649F-0A45-B450-DAD1F929898A}"/>
          </ac:picMkLst>
        </pc:picChg>
        <pc:picChg chg="del">
          <ac:chgData name="Elizabeth Roe" userId="S::roe.el@northeastern.edu::15074c5f-f1e2-4eba-8bb7-d9ef7c5735d1" providerId="AD" clId="Web-{68C290BF-A948-E785-BFBC-10A96FFE24D5}" dt="2024-03-19T21:28:43.756" v="622"/>
          <ac:picMkLst>
            <pc:docMk/>
            <pc:sldMk cId="2745653278" sldId="271"/>
            <ac:picMk id="22" creationId="{9369F93C-0C66-7BC5-7423-88BE4220917D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8:05.520" v="613" actId="1076"/>
          <ac:picMkLst>
            <pc:docMk/>
            <pc:sldMk cId="2745653278" sldId="271"/>
            <ac:picMk id="24" creationId="{5D84F159-C618-A3A3-A46E-833B95F66D76}"/>
          </ac:picMkLst>
        </pc:picChg>
        <pc:picChg chg="del">
          <ac:chgData name="Elizabeth Roe" userId="S::roe.el@northeastern.edu::15074c5f-f1e2-4eba-8bb7-d9ef7c5735d1" providerId="AD" clId="Web-{68C290BF-A948-E785-BFBC-10A96FFE24D5}" dt="2024-03-19T21:20:47.310" v="462"/>
          <ac:picMkLst>
            <pc:docMk/>
            <pc:sldMk cId="2745653278" sldId="271"/>
            <ac:picMk id="25" creationId="{AC55D3DF-37B2-C795-9875-45A8257C0F2E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8:14.505" v="615" actId="1076"/>
          <ac:picMkLst>
            <pc:docMk/>
            <pc:sldMk cId="2745653278" sldId="271"/>
            <ac:picMk id="27" creationId="{B63F6E59-E366-32B5-F725-DF72A74EBD1B}"/>
          </ac:picMkLst>
        </pc:picChg>
        <pc:picChg chg="add del">
          <ac:chgData name="Elizabeth Roe" userId="S::roe.el@northeastern.edu::15074c5f-f1e2-4eba-8bb7-d9ef7c5735d1" providerId="AD" clId="Web-{68C290BF-A948-E785-BFBC-10A96FFE24D5}" dt="2024-03-19T21:28:20.943" v="617"/>
          <ac:picMkLst>
            <pc:docMk/>
            <pc:sldMk cId="2745653278" sldId="271"/>
            <ac:picMk id="28" creationId="{73B87D91-06CB-C250-0EBF-FCBAEA47CB46}"/>
          </ac:picMkLst>
        </pc:picChg>
        <pc:picChg chg="del">
          <ac:chgData name="Elizabeth Roe" userId="S::roe.el@northeastern.edu::15074c5f-f1e2-4eba-8bb7-d9ef7c5735d1" providerId="AD" clId="Web-{68C290BF-A948-E785-BFBC-10A96FFE24D5}" dt="2024-03-19T21:15:10.104" v="179"/>
          <ac:picMkLst>
            <pc:docMk/>
            <pc:sldMk cId="2745653278" sldId="271"/>
            <ac:picMk id="30" creationId="{A4F9A9E9-A439-CBB1-7A13-CDB05AC5C015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8:42.366" v="621" actId="1076"/>
          <ac:picMkLst>
            <pc:docMk/>
            <pc:sldMk cId="2745653278" sldId="271"/>
            <ac:picMk id="31" creationId="{1F27F13B-C76A-89A9-86BA-92BC09CB38C8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8:49.850" v="624" actId="1076"/>
          <ac:picMkLst>
            <pc:docMk/>
            <pc:sldMk cId="2745653278" sldId="271"/>
            <ac:picMk id="32" creationId="{7D471263-6B6E-12BE-24C1-6870834B65CB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29:03.429" v="626" actId="1076"/>
          <ac:picMkLst>
            <pc:docMk/>
            <pc:sldMk cId="2745653278" sldId="271"/>
            <ac:picMk id="33" creationId="{A5409CEC-9DE5-82F7-7131-92960A618F50}"/>
          </ac:picMkLst>
        </pc:picChg>
        <pc:picChg chg="mod">
          <ac:chgData name="Elizabeth Roe" userId="S::roe.el@northeastern.edu::15074c5f-f1e2-4eba-8bb7-d9ef7c5735d1" providerId="AD" clId="Web-{68C290BF-A948-E785-BFBC-10A96FFE24D5}" dt="2024-03-19T21:25:37.950" v="581" actId="1076"/>
          <ac:picMkLst>
            <pc:docMk/>
            <pc:sldMk cId="2745653278" sldId="271"/>
            <ac:picMk id="35" creationId="{699FE011-7B46-5789-E855-C49CC6E6E047}"/>
          </ac:picMkLst>
        </pc:picChg>
        <pc:picChg chg="mod">
          <ac:chgData name="Elizabeth Roe" userId="S::roe.el@northeastern.edu::15074c5f-f1e2-4eba-8bb7-d9ef7c5735d1" providerId="AD" clId="Web-{68C290BF-A948-E785-BFBC-10A96FFE24D5}" dt="2024-03-19T21:25:31.793" v="579" actId="1076"/>
          <ac:picMkLst>
            <pc:docMk/>
            <pc:sldMk cId="2745653278" sldId="271"/>
            <ac:picMk id="36" creationId="{8DCB90DB-AB10-F872-D470-6049B0FDBC09}"/>
          </ac:picMkLst>
        </pc:picChg>
        <pc:picChg chg="mod">
          <ac:chgData name="Elizabeth Roe" userId="S::roe.el@northeastern.edu::15074c5f-f1e2-4eba-8bb7-d9ef7c5735d1" providerId="AD" clId="Web-{68C290BF-A948-E785-BFBC-10A96FFE24D5}" dt="2024-03-19T21:25:17.792" v="573" actId="1076"/>
          <ac:picMkLst>
            <pc:docMk/>
            <pc:sldMk cId="2745653278" sldId="271"/>
            <ac:picMk id="37" creationId="{2E1A28C6-60F6-8B5D-2FF9-A520168EE94A}"/>
          </ac:picMkLst>
        </pc:picChg>
        <pc:picChg chg="mod">
          <ac:chgData name="Elizabeth Roe" userId="S::roe.el@northeastern.edu::15074c5f-f1e2-4eba-8bb7-d9ef7c5735d1" providerId="AD" clId="Web-{68C290BF-A948-E785-BFBC-10A96FFE24D5}" dt="2024-03-19T21:25:40.451" v="582" actId="1076"/>
          <ac:picMkLst>
            <pc:docMk/>
            <pc:sldMk cId="2745653278" sldId="271"/>
            <ac:picMk id="38" creationId="{BDBA057F-B3C5-2632-2382-DA619ACF1EB6}"/>
          </ac:picMkLst>
        </pc:picChg>
        <pc:picChg chg="mod">
          <ac:chgData name="Elizabeth Roe" userId="S::roe.el@northeastern.edu::15074c5f-f1e2-4eba-8bb7-d9ef7c5735d1" providerId="AD" clId="Web-{68C290BF-A948-E785-BFBC-10A96FFE24D5}" dt="2024-03-19T21:26:08.795" v="590" actId="1076"/>
          <ac:picMkLst>
            <pc:docMk/>
            <pc:sldMk cId="2745653278" sldId="271"/>
            <ac:picMk id="48" creationId="{5E4234A8-939B-82F2-CF35-D8C9FAE573A1}"/>
          </ac:picMkLst>
        </pc:picChg>
        <pc:picChg chg="mod">
          <ac:chgData name="Elizabeth Roe" userId="S::roe.el@northeastern.edu::15074c5f-f1e2-4eba-8bb7-d9ef7c5735d1" providerId="AD" clId="Web-{68C290BF-A948-E785-BFBC-10A96FFE24D5}" dt="2024-03-19T21:26:29.156" v="593" actId="1076"/>
          <ac:picMkLst>
            <pc:docMk/>
            <pc:sldMk cId="2745653278" sldId="271"/>
            <ac:picMk id="49" creationId="{A1B737A7-F3E5-C49C-DA24-91A3F18FCE55}"/>
          </ac:picMkLst>
        </pc:picChg>
        <pc:picChg chg="del mod">
          <ac:chgData name="Elizabeth Roe" userId="S::roe.el@northeastern.edu::15074c5f-f1e2-4eba-8bb7-d9ef7c5735d1" providerId="AD" clId="Web-{68C290BF-A948-E785-BFBC-10A96FFE24D5}" dt="2024-03-19T21:26:22.608" v="591"/>
          <ac:picMkLst>
            <pc:docMk/>
            <pc:sldMk cId="2745653278" sldId="271"/>
            <ac:picMk id="50" creationId="{22378A05-103D-DDAA-1A09-E595D3240492}"/>
          </ac:picMkLst>
        </pc:picChg>
        <pc:picChg chg="mod">
          <ac:chgData name="Elizabeth Roe" userId="S::roe.el@northeastern.edu::15074c5f-f1e2-4eba-8bb7-d9ef7c5735d1" providerId="AD" clId="Web-{68C290BF-A948-E785-BFBC-10A96FFE24D5}" dt="2024-03-19T21:25:42.762" v="583" actId="1076"/>
          <ac:picMkLst>
            <pc:docMk/>
            <pc:sldMk cId="2745653278" sldId="271"/>
            <ac:picMk id="51" creationId="{F76B8A57-29D1-8270-2FC2-89ABEC126DDB}"/>
          </ac:picMkLst>
        </pc:picChg>
        <pc:picChg chg="del">
          <ac:chgData name="Elizabeth Roe" userId="S::roe.el@northeastern.edu::15074c5f-f1e2-4eba-8bb7-d9ef7c5735d1" providerId="AD" clId="Web-{68C290BF-A948-E785-BFBC-10A96FFE24D5}" dt="2024-03-19T21:21:07.795" v="465"/>
          <ac:picMkLst>
            <pc:docMk/>
            <pc:sldMk cId="2745653278" sldId="271"/>
            <ac:picMk id="54" creationId="{0371A4AB-4D8F-0BFE-6BAB-56A866D56CC5}"/>
          </ac:picMkLst>
        </pc:picChg>
        <pc:picChg chg="mod">
          <ac:chgData name="Elizabeth Roe" userId="S::roe.el@northeastern.edu::15074c5f-f1e2-4eba-8bb7-d9ef7c5735d1" providerId="AD" clId="Web-{68C290BF-A948-E785-BFBC-10A96FFE24D5}" dt="2024-03-19T21:25:54.935" v="586" actId="1076"/>
          <ac:picMkLst>
            <pc:docMk/>
            <pc:sldMk cId="2745653278" sldId="271"/>
            <ac:picMk id="55" creationId="{52CA4EAE-A52F-9149-DC08-13DE9264B328}"/>
          </ac:picMkLst>
        </pc:picChg>
        <pc:picChg chg="del">
          <ac:chgData name="Elizabeth Roe" userId="S::roe.el@northeastern.edu::15074c5f-f1e2-4eba-8bb7-d9ef7c5735d1" providerId="AD" clId="Web-{68C290BF-A948-E785-BFBC-10A96FFE24D5}" dt="2024-03-19T21:26:24.858" v="592"/>
          <ac:picMkLst>
            <pc:docMk/>
            <pc:sldMk cId="2745653278" sldId="271"/>
            <ac:picMk id="56" creationId="{7A0AC822-F06B-CA72-556E-B3DA1674E270}"/>
          </ac:picMkLst>
        </pc:picChg>
      </pc:sldChg>
      <pc:sldChg chg="delSp modSp ord addCm delCm">
        <pc:chgData name="Elizabeth Roe" userId="S::roe.el@northeastern.edu::15074c5f-f1e2-4eba-8bb7-d9ef7c5735d1" providerId="AD" clId="Web-{68C290BF-A948-E785-BFBC-10A96FFE24D5}" dt="2024-03-19T21:35:23.230" v="858"/>
        <pc:sldMkLst>
          <pc:docMk/>
          <pc:sldMk cId="3542461490" sldId="278"/>
        </pc:sldMkLst>
        <pc:spChg chg="mod">
          <ac:chgData name="Elizabeth Roe" userId="S::roe.el@northeastern.edu::15074c5f-f1e2-4eba-8bb7-d9ef7c5735d1" providerId="AD" clId="Web-{68C290BF-A948-E785-BFBC-10A96FFE24D5}" dt="2024-03-19T21:30:28.277" v="651" actId="20577"/>
          <ac:spMkLst>
            <pc:docMk/>
            <pc:sldMk cId="3542461490" sldId="278"/>
            <ac:spMk id="14" creationId="{F49CA00B-A47C-3836-5A9F-C40ACFEB3E23}"/>
          </ac:spMkLst>
        </pc:spChg>
        <pc:spChg chg="mod">
          <ac:chgData name="Elizabeth Roe" userId="S::roe.el@northeastern.edu::15074c5f-f1e2-4eba-8bb7-d9ef7c5735d1" providerId="AD" clId="Web-{68C290BF-A948-E785-BFBC-10A96FFE24D5}" dt="2024-03-19T21:33:56.429" v="829" actId="20577"/>
          <ac:spMkLst>
            <pc:docMk/>
            <pc:sldMk cId="3542461490" sldId="278"/>
            <ac:spMk id="17" creationId="{A76C8240-F350-BC05-8AE8-D2D07979F9DC}"/>
          </ac:spMkLst>
        </pc:spChg>
        <pc:spChg chg="mod">
          <ac:chgData name="Elizabeth Roe" userId="S::roe.el@northeastern.edu::15074c5f-f1e2-4eba-8bb7-d9ef7c5735d1" providerId="AD" clId="Web-{68C290BF-A948-E785-BFBC-10A96FFE24D5}" dt="2024-03-19T21:34:18.868" v="832" actId="20577"/>
          <ac:spMkLst>
            <pc:docMk/>
            <pc:sldMk cId="3542461490" sldId="278"/>
            <ac:spMk id="22" creationId="{FA3AE1EF-6146-B933-2D52-F472D9835BA2}"/>
          </ac:spMkLst>
        </pc:spChg>
        <pc:spChg chg="mod">
          <ac:chgData name="Elizabeth Roe" userId="S::roe.el@northeastern.edu::15074c5f-f1e2-4eba-8bb7-d9ef7c5735d1" providerId="AD" clId="Web-{68C290BF-A948-E785-BFBC-10A96FFE24D5}" dt="2024-03-19T21:33:04.114" v="787" actId="20577"/>
          <ac:spMkLst>
            <pc:docMk/>
            <pc:sldMk cId="3542461490" sldId="278"/>
            <ac:spMk id="25" creationId="{84F66DB6-829D-582D-E743-08333C270E0D}"/>
          </ac:spMkLst>
        </pc:spChg>
        <pc:spChg chg="mod">
          <ac:chgData name="Elizabeth Roe" userId="S::roe.el@northeastern.edu::15074c5f-f1e2-4eba-8bb7-d9ef7c5735d1" providerId="AD" clId="Web-{68C290BF-A948-E785-BFBC-10A96FFE24D5}" dt="2024-03-19T21:32:13.080" v="763" actId="20577"/>
          <ac:spMkLst>
            <pc:docMk/>
            <pc:sldMk cId="3542461490" sldId="278"/>
            <ac:spMk id="26" creationId="{E958E509-1D70-D729-948F-5FDDC6218F68}"/>
          </ac:spMkLst>
        </pc:spChg>
        <pc:spChg chg="mod">
          <ac:chgData name="Elizabeth Roe" userId="S::roe.el@northeastern.edu::15074c5f-f1e2-4eba-8bb7-d9ef7c5735d1" providerId="AD" clId="Web-{68C290BF-A948-E785-BFBC-10A96FFE24D5}" dt="2024-03-19T21:35:08.745" v="855" actId="20577"/>
          <ac:spMkLst>
            <pc:docMk/>
            <pc:sldMk cId="3542461490" sldId="278"/>
            <ac:spMk id="27" creationId="{5AD46A7B-D6D4-A3E9-867B-0C9C72ECBFD5}"/>
          </ac:spMkLst>
        </pc:spChg>
        <pc:grpChg chg="mod">
          <ac:chgData name="Elizabeth Roe" userId="S::roe.el@northeastern.edu::15074c5f-f1e2-4eba-8bb7-d9ef7c5735d1" providerId="AD" clId="Web-{68C290BF-A948-E785-BFBC-10A96FFE24D5}" dt="2024-03-19T21:32:38.050" v="781" actId="1076"/>
          <ac:grpSpMkLst>
            <pc:docMk/>
            <pc:sldMk cId="3542461490" sldId="278"/>
            <ac:grpSpMk id="37" creationId="{F1C570F1-98DA-BF23-0689-99214EF71A88}"/>
          </ac:grpSpMkLst>
        </pc:grpChg>
        <pc:grpChg chg="del">
          <ac:chgData name="Elizabeth Roe" userId="S::roe.el@northeastern.edu::15074c5f-f1e2-4eba-8bb7-d9ef7c5735d1" providerId="AD" clId="Web-{68C290BF-A948-E785-BFBC-10A96FFE24D5}" dt="2024-03-19T21:35:23.230" v="858"/>
          <ac:grpSpMkLst>
            <pc:docMk/>
            <pc:sldMk cId="3542461490" sldId="278"/>
            <ac:grpSpMk id="46" creationId="{EA1A937D-BE04-6CCF-1E55-A1012A8A496C}"/>
          </ac:grpSpMkLst>
        </pc:grpChg>
        <pc:picChg chg="mod">
          <ac:chgData name="Elizabeth Roe" userId="S::roe.el@northeastern.edu::15074c5f-f1e2-4eba-8bb7-d9ef7c5735d1" providerId="AD" clId="Web-{68C290BF-A948-E785-BFBC-10A96FFE24D5}" dt="2024-03-19T21:32:52.316" v="784" actId="1076"/>
          <ac:picMkLst>
            <pc:docMk/>
            <pc:sldMk cId="3542461490" sldId="278"/>
            <ac:picMk id="42" creationId="{7EFD5174-EF6D-19B6-40A2-10C34C8C90E6}"/>
          </ac:picMkLst>
        </pc:picChg>
        <pc:picChg chg="mod">
          <ac:chgData name="Elizabeth Roe" userId="S::roe.el@northeastern.edu::15074c5f-f1e2-4eba-8bb7-d9ef7c5735d1" providerId="AD" clId="Web-{68C290BF-A948-E785-BFBC-10A96FFE24D5}" dt="2024-03-19T21:35:20.340" v="857" actId="1076"/>
          <ac:picMkLst>
            <pc:docMk/>
            <pc:sldMk cId="3542461490" sldId="278"/>
            <ac:picMk id="44" creationId="{28339B3B-2A3B-453F-D7B2-A832531CFD81}"/>
          </ac:picMkLst>
        </pc:picChg>
        <pc:picChg chg="del">
          <ac:chgData name="Elizabeth Roe" userId="S::roe.el@northeastern.edu::15074c5f-f1e2-4eba-8bb7-d9ef7c5735d1" providerId="AD" clId="Web-{68C290BF-A948-E785-BFBC-10A96FFE24D5}" dt="2024-03-19T21:35:23.230" v="858"/>
          <ac:picMkLst>
            <pc:docMk/>
            <pc:sldMk cId="3542461490" sldId="278"/>
            <ac:picMk id="45" creationId="{11CD0801-BF70-22D5-278D-D535760283A8}"/>
          </ac:picMkLst>
        </pc:picChg>
      </pc:sldChg>
      <pc:sldChg chg="addSp delSp modSp">
        <pc:chgData name="Elizabeth Roe" userId="S::roe.el@northeastern.edu::15074c5f-f1e2-4eba-8bb7-d9ef7c5735d1" providerId="AD" clId="Web-{68C290BF-A948-E785-BFBC-10A96FFE24D5}" dt="2024-03-19T21:11:06.560" v="109" actId="1076"/>
        <pc:sldMkLst>
          <pc:docMk/>
          <pc:sldMk cId="266256191" sldId="284"/>
        </pc:sldMkLst>
        <pc:picChg chg="add mod">
          <ac:chgData name="Elizabeth Roe" userId="S::roe.el@northeastern.edu::15074c5f-f1e2-4eba-8bb7-d9ef7c5735d1" providerId="AD" clId="Web-{68C290BF-A948-E785-BFBC-10A96FFE24D5}" dt="2024-03-19T21:10:53.872" v="105" actId="1076"/>
          <ac:picMkLst>
            <pc:docMk/>
            <pc:sldMk cId="266256191" sldId="284"/>
            <ac:picMk id="3" creationId="{F540200F-B0AD-10EA-64B1-1977430F6B13}"/>
          </ac:picMkLst>
        </pc:picChg>
        <pc:picChg chg="add del mod">
          <ac:chgData name="Elizabeth Roe" userId="S::roe.el@northeastern.edu::15074c5f-f1e2-4eba-8bb7-d9ef7c5735d1" providerId="AD" clId="Web-{68C290BF-A948-E785-BFBC-10A96FFE24D5}" dt="2024-03-19T21:09:51.572" v="81"/>
          <ac:picMkLst>
            <pc:docMk/>
            <pc:sldMk cId="266256191" sldId="284"/>
            <ac:picMk id="5" creationId="{9AD6BE3D-8022-938A-FAA4-0F9E55E8CE39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11:06.560" v="109" actId="1076"/>
          <ac:picMkLst>
            <pc:docMk/>
            <pc:sldMk cId="266256191" sldId="284"/>
            <ac:picMk id="6" creationId="{F516D5D8-2417-BDBD-B934-4335262F64B9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10:46.466" v="103" actId="1076"/>
          <ac:picMkLst>
            <pc:docMk/>
            <pc:sldMk cId="266256191" sldId="284"/>
            <ac:picMk id="9" creationId="{8191AF24-A0C1-66AB-5E66-01F27BC850BF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10:50.685" v="104" actId="14100"/>
          <ac:picMkLst>
            <pc:docMk/>
            <pc:sldMk cId="266256191" sldId="284"/>
            <ac:picMk id="10" creationId="{979D304D-0380-8D1A-BF82-ED2DF209C15F}"/>
          </ac:picMkLst>
        </pc:picChg>
      </pc:sldChg>
      <pc:sldChg chg="addSp delSp modSp delCm">
        <pc:chgData name="Elizabeth Roe" userId="S::roe.el@northeastern.edu::15074c5f-f1e2-4eba-8bb7-d9ef7c5735d1" providerId="AD" clId="Web-{68C290BF-A948-E785-BFBC-10A96FFE24D5}" dt="2024-03-19T21:42:41.691" v="948" actId="1076"/>
        <pc:sldMkLst>
          <pc:docMk/>
          <pc:sldMk cId="148680850" sldId="285"/>
        </pc:sldMkLst>
        <pc:spChg chg="mod">
          <ac:chgData name="Elizabeth Roe" userId="S::roe.el@northeastern.edu::15074c5f-f1e2-4eba-8bb7-d9ef7c5735d1" providerId="AD" clId="Web-{68C290BF-A948-E785-BFBC-10A96FFE24D5}" dt="2024-03-19T21:42:08.548" v="940" actId="1076"/>
          <ac:spMkLst>
            <pc:docMk/>
            <pc:sldMk cId="148680850" sldId="285"/>
            <ac:spMk id="2" creationId="{7825A8CC-F5D2-4150-9F88-9B4B05DF0F64}"/>
          </ac:spMkLst>
        </pc:spChg>
        <pc:spChg chg="del mod">
          <ac:chgData name="Elizabeth Roe" userId="S::roe.el@northeastern.edu::15074c5f-f1e2-4eba-8bb7-d9ef7c5735d1" providerId="AD" clId="Web-{68C290BF-A948-E785-BFBC-10A96FFE24D5}" dt="2024-03-19T21:42:28.518" v="944"/>
          <ac:spMkLst>
            <pc:docMk/>
            <pc:sldMk cId="148680850" sldId="285"/>
            <ac:spMk id="7" creationId="{158F5284-DEB7-2696-65F5-05D73F31B546}"/>
          </ac:spMkLst>
        </pc:spChg>
        <pc:spChg chg="mod">
          <ac:chgData name="Elizabeth Roe" userId="S::roe.el@northeastern.edu::15074c5f-f1e2-4eba-8bb7-d9ef7c5735d1" providerId="AD" clId="Web-{68C290BF-A948-E785-BFBC-10A96FFE24D5}" dt="2024-03-19T21:42:03.486" v="939" actId="1076"/>
          <ac:spMkLst>
            <pc:docMk/>
            <pc:sldMk cId="148680850" sldId="285"/>
            <ac:spMk id="8" creationId="{F2C241BA-1E99-0455-9833-E5D8CEAF591F}"/>
          </ac:spMkLst>
        </pc:spChg>
        <pc:spChg chg="add del mod">
          <ac:chgData name="Elizabeth Roe" userId="S::roe.el@northeastern.edu::15074c5f-f1e2-4eba-8bb7-d9ef7c5735d1" providerId="AD" clId="Web-{68C290BF-A948-E785-BFBC-10A96FFE24D5}" dt="2024-03-19T21:41:08.920" v="897"/>
          <ac:spMkLst>
            <pc:docMk/>
            <pc:sldMk cId="148680850" sldId="285"/>
            <ac:spMk id="11" creationId="{049A8225-D448-0095-5290-AA6EE55D281E}"/>
          </ac:spMkLst>
        </pc:spChg>
        <pc:spChg chg="add mod">
          <ac:chgData name="Elizabeth Roe" userId="S::roe.el@northeastern.edu::15074c5f-f1e2-4eba-8bb7-d9ef7c5735d1" providerId="AD" clId="Web-{68C290BF-A948-E785-BFBC-10A96FFE24D5}" dt="2024-03-19T21:42:35.518" v="945" actId="1076"/>
          <ac:spMkLst>
            <pc:docMk/>
            <pc:sldMk cId="148680850" sldId="285"/>
            <ac:spMk id="12" creationId="{8D52E095-B7B1-9FA6-DCF1-B689259C6CFC}"/>
          </ac:spMkLst>
        </pc:spChg>
        <pc:picChg chg="add del mod">
          <ac:chgData name="Elizabeth Roe" userId="S::roe.el@northeastern.edu::15074c5f-f1e2-4eba-8bb7-d9ef7c5735d1" providerId="AD" clId="Web-{68C290BF-A948-E785-BFBC-10A96FFE24D5}" dt="2024-03-19T21:38:21.005" v="871"/>
          <ac:picMkLst>
            <pc:docMk/>
            <pc:sldMk cId="148680850" sldId="285"/>
            <ac:picMk id="3" creationId="{EF470F7A-2F41-C740-5E72-D4507371AEAE}"/>
          </ac:picMkLst>
        </pc:picChg>
        <pc:picChg chg="add del mod">
          <ac:chgData name="Elizabeth Roe" userId="S::roe.el@northeastern.edu::15074c5f-f1e2-4eba-8bb7-d9ef7c5735d1" providerId="AD" clId="Web-{68C290BF-A948-E785-BFBC-10A96FFE24D5}" dt="2024-03-19T21:38:30.787" v="877"/>
          <ac:picMkLst>
            <pc:docMk/>
            <pc:sldMk cId="148680850" sldId="285"/>
            <ac:picMk id="5" creationId="{1828CEC6-4A5B-FB20-7FD9-C63735DE0655}"/>
          </ac:picMkLst>
        </pc:picChg>
        <pc:picChg chg="add del mod">
          <ac:chgData name="Elizabeth Roe" userId="S::roe.el@northeastern.edu::15074c5f-f1e2-4eba-8bb7-d9ef7c5735d1" providerId="AD" clId="Web-{68C290BF-A948-E785-BFBC-10A96FFE24D5}" dt="2024-03-19T21:38:29.724" v="876"/>
          <ac:picMkLst>
            <pc:docMk/>
            <pc:sldMk cId="148680850" sldId="285"/>
            <ac:picMk id="6" creationId="{DFD6ADF3-3D85-E1D0-93D1-355230B37D5E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42:40.034" v="947" actId="14100"/>
          <ac:picMkLst>
            <pc:docMk/>
            <pc:sldMk cId="148680850" sldId="285"/>
            <ac:picMk id="9" creationId="{56232F0B-C386-7488-E8EE-FEF8D635E6B1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42:41.691" v="948" actId="1076"/>
          <ac:picMkLst>
            <pc:docMk/>
            <pc:sldMk cId="148680850" sldId="285"/>
            <ac:picMk id="10" creationId="{ED21C92F-F5EE-3D81-055D-931F31EF92DF}"/>
          </ac:picMkLst>
        </pc:picChg>
      </pc:sldChg>
      <pc:sldChg chg="new del">
        <pc:chgData name="Elizabeth Roe" userId="S::roe.el@northeastern.edu::15074c5f-f1e2-4eba-8bb7-d9ef7c5735d1" providerId="AD" clId="Web-{68C290BF-A948-E785-BFBC-10A96FFE24D5}" dt="2024-03-19T21:09:28.368" v="74"/>
        <pc:sldMkLst>
          <pc:docMk/>
          <pc:sldMk cId="2144267629" sldId="288"/>
        </pc:sldMkLst>
      </pc:sldChg>
      <pc:sldChg chg="addSp modSp add replId">
        <pc:chgData name="Elizabeth Roe" userId="S::roe.el@northeastern.edu::15074c5f-f1e2-4eba-8bb7-d9ef7c5735d1" providerId="AD" clId="Web-{68C290BF-A948-E785-BFBC-10A96FFE24D5}" dt="2024-03-19T21:44:19.430" v="1009" actId="14100"/>
        <pc:sldMkLst>
          <pc:docMk/>
          <pc:sldMk cId="3017112378" sldId="288"/>
        </pc:sldMkLst>
        <pc:spChg chg="mod">
          <ac:chgData name="Elizabeth Roe" userId="S::roe.el@northeastern.edu::15074c5f-f1e2-4eba-8bb7-d9ef7c5735d1" providerId="AD" clId="Web-{68C290BF-A948-E785-BFBC-10A96FFE24D5}" dt="2024-03-19T21:42:57.723" v="950" actId="20577"/>
          <ac:spMkLst>
            <pc:docMk/>
            <pc:sldMk cId="3017112378" sldId="288"/>
            <ac:spMk id="2" creationId="{7825A8CC-F5D2-4150-9F88-9B4B05DF0F64}"/>
          </ac:spMkLst>
        </pc:spChg>
        <pc:spChg chg="add mod">
          <ac:chgData name="Elizabeth Roe" userId="S::roe.el@northeastern.edu::15074c5f-f1e2-4eba-8bb7-d9ef7c5735d1" providerId="AD" clId="Web-{68C290BF-A948-E785-BFBC-10A96FFE24D5}" dt="2024-03-19T21:43:28.974" v="1000" actId="1076"/>
          <ac:spMkLst>
            <pc:docMk/>
            <pc:sldMk cId="3017112378" sldId="288"/>
            <ac:spMk id="3" creationId="{EBE99A75-B21C-A617-874A-F08E8666919E}"/>
          </ac:spMkLst>
        </pc:spChg>
        <pc:picChg chg="add mod">
          <ac:chgData name="Elizabeth Roe" userId="S::roe.el@northeastern.edu::15074c5f-f1e2-4eba-8bb7-d9ef7c5735d1" providerId="AD" clId="Web-{68C290BF-A948-E785-BFBC-10A96FFE24D5}" dt="2024-03-19T21:44:19.430" v="1009" actId="14100"/>
          <ac:picMkLst>
            <pc:docMk/>
            <pc:sldMk cId="3017112378" sldId="288"/>
            <ac:picMk id="5" creationId="{888E4F8B-BEDE-F535-DE51-D4E2AAC8EF5A}"/>
          </ac:picMkLst>
        </pc:picChg>
        <pc:picChg chg="add mod">
          <ac:chgData name="Elizabeth Roe" userId="S::roe.el@northeastern.edu::15074c5f-f1e2-4eba-8bb7-d9ef7c5735d1" providerId="AD" clId="Web-{68C290BF-A948-E785-BFBC-10A96FFE24D5}" dt="2024-03-19T21:44:09.586" v="1006" actId="1076"/>
          <ac:picMkLst>
            <pc:docMk/>
            <pc:sldMk cId="3017112378" sldId="288"/>
            <ac:picMk id="6" creationId="{56A97855-0507-E30F-1492-957B6F8B4571}"/>
          </ac:picMkLst>
        </pc:picChg>
      </pc:sldChg>
      <pc:sldChg chg="new del">
        <pc:chgData name="Elizabeth Roe" userId="S::roe.el@northeastern.edu::15074c5f-f1e2-4eba-8bb7-d9ef7c5735d1" providerId="AD" clId="Web-{68C290BF-A948-E785-BFBC-10A96FFE24D5}" dt="2024-03-19T21:39:21.180" v="879"/>
        <pc:sldMkLst>
          <pc:docMk/>
          <pc:sldMk cId="4142281595" sldId="288"/>
        </pc:sldMkLst>
      </pc:sldChg>
    </pc:docChg>
  </pc:docChgLst>
  <pc:docChgLst>
    <pc:chgData name="Basel Aljeshi" userId="c185f456-fe77-4822-b576-12842b3430ca" providerId="ADAL" clId="{3AF51D34-DE63-4C76-8506-14906865D589}"/>
    <pc:docChg chg="undo custSel delSld modSld">
      <pc:chgData name="Basel Aljeshi" userId="c185f456-fe77-4822-b576-12842b3430ca" providerId="ADAL" clId="{3AF51D34-DE63-4C76-8506-14906865D589}" dt="2024-03-22T04:00:23.461" v="759" actId="207"/>
      <pc:docMkLst>
        <pc:docMk/>
      </pc:docMkLst>
      <pc:sldChg chg="modAnim modCm">
        <pc:chgData name="Basel Aljeshi" userId="c185f456-fe77-4822-b576-12842b3430ca" providerId="ADAL" clId="{3AF51D34-DE63-4C76-8506-14906865D589}" dt="2024-03-19T16:31:38.499" v="10"/>
        <pc:sldMkLst>
          <pc:docMk/>
          <pc:sldMk cId="109857222" sldId="256"/>
        </pc:sldMkLst>
      </pc:sldChg>
      <pc:sldChg chg="modSp mod">
        <pc:chgData name="Basel Aljeshi" userId="c185f456-fe77-4822-b576-12842b3430ca" providerId="ADAL" clId="{3AF51D34-DE63-4C76-8506-14906865D589}" dt="2024-03-22T04:00:23.461" v="759" actId="207"/>
        <pc:sldMkLst>
          <pc:docMk/>
          <pc:sldMk cId="4122905757" sldId="258"/>
        </pc:sldMkLst>
        <pc:spChg chg="mod">
          <ac:chgData name="Basel Aljeshi" userId="c185f456-fe77-4822-b576-12842b3430ca" providerId="ADAL" clId="{3AF51D34-DE63-4C76-8506-14906865D589}" dt="2024-03-22T04:00:23.461" v="759" actId="207"/>
          <ac:spMkLst>
            <pc:docMk/>
            <pc:sldMk cId="4122905757" sldId="258"/>
            <ac:spMk id="3" creationId="{71D5F740-6E0B-FD89-AE8B-6BFFD484EA68}"/>
          </ac:spMkLst>
        </pc:spChg>
      </pc:sldChg>
      <pc:sldChg chg="addSp delSp modSp mod">
        <pc:chgData name="Basel Aljeshi" userId="c185f456-fe77-4822-b576-12842b3430ca" providerId="ADAL" clId="{3AF51D34-DE63-4C76-8506-14906865D589}" dt="2024-03-22T02:22:47.478" v="27" actId="1076"/>
        <pc:sldMkLst>
          <pc:docMk/>
          <pc:sldMk cId="872649513" sldId="267"/>
        </pc:sldMkLst>
        <pc:picChg chg="add del mod">
          <ac:chgData name="Basel Aljeshi" userId="c185f456-fe77-4822-b576-12842b3430ca" providerId="ADAL" clId="{3AF51D34-DE63-4C76-8506-14906865D589}" dt="2024-03-22T02:22:17.434" v="18" actId="478"/>
          <ac:picMkLst>
            <pc:docMk/>
            <pc:sldMk cId="872649513" sldId="267"/>
            <ac:picMk id="5" creationId="{F1259425-764E-FAB9-B319-4620A2EF21DE}"/>
          </ac:picMkLst>
        </pc:picChg>
        <pc:picChg chg="add mod">
          <ac:chgData name="Basel Aljeshi" userId="c185f456-fe77-4822-b576-12842b3430ca" providerId="ADAL" clId="{3AF51D34-DE63-4C76-8506-14906865D589}" dt="2024-03-22T02:22:25.075" v="24" actId="1076"/>
          <ac:picMkLst>
            <pc:docMk/>
            <pc:sldMk cId="872649513" sldId="267"/>
            <ac:picMk id="7" creationId="{51DB0D2F-CE0E-3044-815C-7A0B16D17CF7}"/>
          </ac:picMkLst>
        </pc:picChg>
        <pc:picChg chg="add mod">
          <ac:chgData name="Basel Aljeshi" userId="c185f456-fe77-4822-b576-12842b3430ca" providerId="ADAL" clId="{3AF51D34-DE63-4C76-8506-14906865D589}" dt="2024-03-22T02:22:47.478" v="27" actId="1076"/>
          <ac:picMkLst>
            <pc:docMk/>
            <pc:sldMk cId="872649513" sldId="267"/>
            <ac:picMk id="11" creationId="{1F0F3886-28A6-0E32-CE3A-779B1E2DA85F}"/>
          </ac:picMkLst>
        </pc:picChg>
      </pc:sldChg>
      <pc:sldChg chg="addSp delSp modSp mod">
        <pc:chgData name="Basel Aljeshi" userId="c185f456-fe77-4822-b576-12842b3430ca" providerId="ADAL" clId="{3AF51D34-DE63-4C76-8506-14906865D589}" dt="2024-03-22T03:57:14.768" v="709" actId="1076"/>
        <pc:sldMkLst>
          <pc:docMk/>
          <pc:sldMk cId="453329858" sldId="269"/>
        </pc:sldMkLst>
        <pc:spChg chg="mod">
          <ac:chgData name="Basel Aljeshi" userId="c185f456-fe77-4822-b576-12842b3430ca" providerId="ADAL" clId="{3AF51D34-DE63-4C76-8506-14906865D589}" dt="2024-03-22T03:53:17.344" v="628" actId="403"/>
          <ac:spMkLst>
            <pc:docMk/>
            <pc:sldMk cId="453329858" sldId="269"/>
            <ac:spMk id="11" creationId="{A6E96787-D531-5A16-FF01-09FED354528D}"/>
          </ac:spMkLst>
        </pc:spChg>
        <pc:spChg chg="mod">
          <ac:chgData name="Basel Aljeshi" userId="c185f456-fe77-4822-b576-12842b3430ca" providerId="ADAL" clId="{3AF51D34-DE63-4C76-8506-14906865D589}" dt="2024-03-22T03:54:01.197" v="644" actId="20577"/>
          <ac:spMkLst>
            <pc:docMk/>
            <pc:sldMk cId="453329858" sldId="269"/>
            <ac:spMk id="16" creationId="{60E5274E-F9FA-4A6E-FFEC-46366ABCB1C3}"/>
          </ac:spMkLst>
        </pc:spChg>
        <pc:spChg chg="mod">
          <ac:chgData name="Basel Aljeshi" userId="c185f456-fe77-4822-b576-12842b3430ca" providerId="ADAL" clId="{3AF51D34-DE63-4C76-8506-14906865D589}" dt="2024-03-22T03:54:57.810" v="663" actId="1076"/>
          <ac:spMkLst>
            <pc:docMk/>
            <pc:sldMk cId="453329858" sldId="269"/>
            <ac:spMk id="17" creationId="{40CB1992-80CD-6B7E-DC4E-6EF3BA39CD71}"/>
          </ac:spMkLst>
        </pc:spChg>
        <pc:spChg chg="mod">
          <ac:chgData name="Basel Aljeshi" userId="c185f456-fe77-4822-b576-12842b3430ca" providerId="ADAL" clId="{3AF51D34-DE63-4C76-8506-14906865D589}" dt="2024-03-22T03:55:29.438" v="690" actId="20577"/>
          <ac:spMkLst>
            <pc:docMk/>
            <pc:sldMk cId="453329858" sldId="269"/>
            <ac:spMk id="18" creationId="{777541E8-12B0-4DDB-F688-AB46258E153F}"/>
          </ac:spMkLst>
        </pc:spChg>
        <pc:spChg chg="mod">
          <ac:chgData name="Basel Aljeshi" userId="c185f456-fe77-4822-b576-12842b3430ca" providerId="ADAL" clId="{3AF51D34-DE63-4C76-8506-14906865D589}" dt="2024-03-22T03:56:03.369" v="698" actId="1076"/>
          <ac:spMkLst>
            <pc:docMk/>
            <pc:sldMk cId="453329858" sldId="269"/>
            <ac:spMk id="19" creationId="{E1787A63-0A9F-B109-9E00-6BCB9BAA1983}"/>
          </ac:spMkLst>
        </pc:spChg>
        <pc:picChg chg="del mod">
          <ac:chgData name="Basel Aljeshi" userId="c185f456-fe77-4822-b576-12842b3430ca" providerId="ADAL" clId="{3AF51D34-DE63-4C76-8506-14906865D589}" dt="2024-03-22T03:55:06.871" v="667" actId="478"/>
          <ac:picMkLst>
            <pc:docMk/>
            <pc:sldMk cId="453329858" sldId="269"/>
            <ac:picMk id="12" creationId="{9232955C-A1E0-DBEF-D69A-4BBEB57E2E1B}"/>
          </ac:picMkLst>
        </pc:picChg>
        <pc:picChg chg="mod">
          <ac:chgData name="Basel Aljeshi" userId="c185f456-fe77-4822-b576-12842b3430ca" providerId="ADAL" clId="{3AF51D34-DE63-4C76-8506-14906865D589}" dt="2024-03-22T03:57:13.335" v="708" actId="1076"/>
          <ac:picMkLst>
            <pc:docMk/>
            <pc:sldMk cId="453329858" sldId="269"/>
            <ac:picMk id="13" creationId="{0C7ABD59-B72E-1CCB-F883-D1FB98A41B21}"/>
          </ac:picMkLst>
        </pc:picChg>
        <pc:picChg chg="del mod">
          <ac:chgData name="Basel Aljeshi" userId="c185f456-fe77-4822-b576-12842b3430ca" providerId="ADAL" clId="{3AF51D34-DE63-4C76-8506-14906865D589}" dt="2024-03-22T03:56:07.450" v="700" actId="478"/>
          <ac:picMkLst>
            <pc:docMk/>
            <pc:sldMk cId="453329858" sldId="269"/>
            <ac:picMk id="14" creationId="{425CFFBE-8576-9480-25D1-C611AD2A898A}"/>
          </ac:picMkLst>
        </pc:picChg>
        <pc:picChg chg="mod">
          <ac:chgData name="Basel Aljeshi" userId="c185f456-fe77-4822-b576-12842b3430ca" providerId="ADAL" clId="{3AF51D34-DE63-4C76-8506-14906865D589}" dt="2024-03-22T03:57:14.768" v="709" actId="1076"/>
          <ac:picMkLst>
            <pc:docMk/>
            <pc:sldMk cId="453329858" sldId="269"/>
            <ac:picMk id="20" creationId="{422A3C41-E7ED-C039-87F8-195124BFB156}"/>
          </ac:picMkLst>
        </pc:picChg>
        <pc:picChg chg="mod">
          <ac:chgData name="Basel Aljeshi" userId="c185f456-fe77-4822-b576-12842b3430ca" providerId="ADAL" clId="{3AF51D34-DE63-4C76-8506-14906865D589}" dt="2024-03-22T03:55:00.070" v="664" actId="1076"/>
          <ac:picMkLst>
            <pc:docMk/>
            <pc:sldMk cId="453329858" sldId="269"/>
            <ac:picMk id="21" creationId="{98B8609F-5660-64C2-FC35-FB67A21DFAB9}"/>
          </ac:picMkLst>
        </pc:picChg>
        <pc:picChg chg="add mod">
          <ac:chgData name="Basel Aljeshi" userId="c185f456-fe77-4822-b576-12842b3430ca" providerId="ADAL" clId="{3AF51D34-DE63-4C76-8506-14906865D589}" dt="2024-03-22T03:56:28.572" v="706" actId="208"/>
          <ac:picMkLst>
            <pc:docMk/>
            <pc:sldMk cId="453329858" sldId="269"/>
            <ac:picMk id="24" creationId="{A8973767-AE03-6E4B-5C64-A80A5F605EC4}"/>
          </ac:picMkLst>
        </pc:picChg>
      </pc:sldChg>
      <pc:sldChg chg="addSp delSp modSp mod">
        <pc:chgData name="Basel Aljeshi" userId="c185f456-fe77-4822-b576-12842b3430ca" providerId="ADAL" clId="{3AF51D34-DE63-4C76-8506-14906865D589}" dt="2024-03-22T02:58:09.512" v="544" actId="1076"/>
        <pc:sldMkLst>
          <pc:docMk/>
          <pc:sldMk cId="1917278170" sldId="279"/>
        </pc:sldMkLst>
        <pc:spChg chg="mod">
          <ac:chgData name="Basel Aljeshi" userId="c185f456-fe77-4822-b576-12842b3430ca" providerId="ADAL" clId="{3AF51D34-DE63-4C76-8506-14906865D589}" dt="2024-03-22T02:57:41.419" v="537" actId="207"/>
          <ac:spMkLst>
            <pc:docMk/>
            <pc:sldMk cId="1917278170" sldId="279"/>
            <ac:spMk id="9" creationId="{91E18B8B-4741-5825-A137-D553CC8A8AF2}"/>
          </ac:spMkLst>
        </pc:spChg>
        <pc:graphicFrameChg chg="add del mod">
          <ac:chgData name="Basel Aljeshi" userId="c185f456-fe77-4822-b576-12842b3430ca" providerId="ADAL" clId="{3AF51D34-DE63-4C76-8506-14906865D589}" dt="2024-03-22T02:58:02.838" v="539" actId="478"/>
          <ac:graphicFrameMkLst>
            <pc:docMk/>
            <pc:sldMk cId="1917278170" sldId="279"/>
            <ac:graphicFrameMk id="4" creationId="{53C25A1E-F23D-292B-2BF3-BE2C0DD2A342}"/>
          </ac:graphicFrameMkLst>
        </pc:graphicFrameChg>
        <pc:graphicFrameChg chg="add del mod">
          <ac:chgData name="Basel Aljeshi" userId="c185f456-fe77-4822-b576-12842b3430ca" providerId="ADAL" clId="{3AF51D34-DE63-4C76-8506-14906865D589}" dt="2024-03-22T02:58:02.388" v="538" actId="478"/>
          <ac:graphicFrameMkLst>
            <pc:docMk/>
            <pc:sldMk cId="1917278170" sldId="279"/>
            <ac:graphicFrameMk id="5" creationId="{665C7648-6EFA-CF4E-6D18-DB8544A9C407}"/>
          </ac:graphicFrameMkLst>
        </pc:graphicFrameChg>
        <pc:graphicFrameChg chg="add mod">
          <ac:chgData name="Basel Aljeshi" userId="c185f456-fe77-4822-b576-12842b3430ca" providerId="ADAL" clId="{3AF51D34-DE63-4C76-8506-14906865D589}" dt="2024-03-22T02:58:05.477" v="543" actId="1076"/>
          <ac:graphicFrameMkLst>
            <pc:docMk/>
            <pc:sldMk cId="1917278170" sldId="279"/>
            <ac:graphicFrameMk id="6" creationId="{88646B7B-A9FE-41C5-9E0E-B4634898BAC3}"/>
          </ac:graphicFrameMkLst>
        </pc:graphicFrameChg>
        <pc:graphicFrameChg chg="add mod">
          <ac:chgData name="Basel Aljeshi" userId="c185f456-fe77-4822-b576-12842b3430ca" providerId="ADAL" clId="{3AF51D34-DE63-4C76-8506-14906865D589}" dt="2024-03-22T02:58:09.512" v="544" actId="1076"/>
          <ac:graphicFrameMkLst>
            <pc:docMk/>
            <pc:sldMk cId="1917278170" sldId="279"/>
            <ac:graphicFrameMk id="7" creationId="{772DE28E-5BEE-4645-8E8C-895AEC5177C1}"/>
          </ac:graphicFrameMkLst>
        </pc:graphicFrameChg>
      </pc:sldChg>
      <pc:sldChg chg="modSp mod">
        <pc:chgData name="Basel Aljeshi" userId="c185f456-fe77-4822-b576-12842b3430ca" providerId="ADAL" clId="{3AF51D34-DE63-4C76-8506-14906865D589}" dt="2024-03-22T04:00:03.502" v="754" actId="207"/>
        <pc:sldMkLst>
          <pc:docMk/>
          <pc:sldMk cId="3110721227" sldId="283"/>
        </pc:sldMkLst>
        <pc:spChg chg="mod">
          <ac:chgData name="Basel Aljeshi" userId="c185f456-fe77-4822-b576-12842b3430ca" providerId="ADAL" clId="{3AF51D34-DE63-4C76-8506-14906865D589}" dt="2024-03-22T04:00:03.502" v="754" actId="207"/>
          <ac:spMkLst>
            <pc:docMk/>
            <pc:sldMk cId="3110721227" sldId="283"/>
            <ac:spMk id="3" creationId="{29553378-378C-6D61-B2E3-12EC02E61BEE}"/>
          </ac:spMkLst>
        </pc:spChg>
      </pc:sldChg>
      <pc:sldChg chg="addSp delSp modSp mod">
        <pc:chgData name="Basel Aljeshi" userId="c185f456-fe77-4822-b576-12842b3430ca" providerId="ADAL" clId="{3AF51D34-DE63-4C76-8506-14906865D589}" dt="2024-03-22T02:32:33.266" v="162"/>
        <pc:sldMkLst>
          <pc:docMk/>
          <pc:sldMk cId="266256191" sldId="284"/>
        </pc:sldMkLst>
        <pc:graphicFrameChg chg="add mod modGraphic">
          <ac:chgData name="Basel Aljeshi" userId="c185f456-fe77-4822-b576-12842b3430ca" providerId="ADAL" clId="{3AF51D34-DE63-4C76-8506-14906865D589}" dt="2024-03-22T02:32:33.266" v="162"/>
          <ac:graphicFrameMkLst>
            <pc:docMk/>
            <pc:sldMk cId="266256191" sldId="284"/>
            <ac:graphicFrameMk id="5" creationId="{5BD09B5D-FA08-3528-3371-B01FC2D31226}"/>
          </ac:graphicFrameMkLst>
        </pc:graphicFrameChg>
        <pc:picChg chg="add del mod">
          <ac:chgData name="Basel Aljeshi" userId="c185f456-fe77-4822-b576-12842b3430ca" providerId="ADAL" clId="{3AF51D34-DE63-4C76-8506-14906865D589}" dt="2024-03-22T02:29:57.017" v="119" actId="478"/>
          <ac:picMkLst>
            <pc:docMk/>
            <pc:sldMk cId="266256191" sldId="284"/>
            <ac:picMk id="3" creationId="{F540200F-B0AD-10EA-64B1-1977430F6B13}"/>
          </ac:picMkLst>
        </pc:picChg>
        <pc:picChg chg="add del mod">
          <ac:chgData name="Basel Aljeshi" userId="c185f456-fe77-4822-b576-12842b3430ca" providerId="ADAL" clId="{3AF51D34-DE63-4C76-8506-14906865D589}" dt="2024-03-22T02:29:56.745" v="118" actId="478"/>
          <ac:picMkLst>
            <pc:docMk/>
            <pc:sldMk cId="266256191" sldId="284"/>
            <ac:picMk id="6" creationId="{F516D5D8-2417-BDBD-B934-4335262F64B9}"/>
          </ac:picMkLst>
        </pc:picChg>
        <pc:picChg chg="add del mod">
          <ac:chgData name="Basel Aljeshi" userId="c185f456-fe77-4822-b576-12842b3430ca" providerId="ADAL" clId="{3AF51D34-DE63-4C76-8506-14906865D589}" dt="2024-03-22T02:29:59.257" v="120" actId="478"/>
          <ac:picMkLst>
            <pc:docMk/>
            <pc:sldMk cId="266256191" sldId="284"/>
            <ac:picMk id="9" creationId="{8191AF24-A0C1-66AB-5E66-01F27BC850BF}"/>
          </ac:picMkLst>
        </pc:picChg>
        <pc:picChg chg="del mod">
          <ac:chgData name="Basel Aljeshi" userId="c185f456-fe77-4822-b576-12842b3430ca" providerId="ADAL" clId="{3AF51D34-DE63-4C76-8506-14906865D589}" dt="2024-03-22T02:29:59.694" v="121" actId="478"/>
          <ac:picMkLst>
            <pc:docMk/>
            <pc:sldMk cId="266256191" sldId="284"/>
            <ac:picMk id="10" creationId="{979D304D-0380-8D1A-BF82-ED2DF209C15F}"/>
          </ac:picMkLst>
        </pc:picChg>
      </pc:sldChg>
      <pc:sldChg chg="addSp delSp modSp mod">
        <pc:chgData name="Basel Aljeshi" userId="c185f456-fe77-4822-b576-12842b3430ca" providerId="ADAL" clId="{3AF51D34-DE63-4C76-8506-14906865D589}" dt="2024-03-22T02:43:26.100" v="523" actId="12788"/>
        <pc:sldMkLst>
          <pc:docMk/>
          <pc:sldMk cId="148680850" sldId="285"/>
        </pc:sldMkLst>
        <pc:graphicFrameChg chg="add mod modGraphic">
          <ac:chgData name="Basel Aljeshi" userId="c185f456-fe77-4822-b576-12842b3430ca" providerId="ADAL" clId="{3AF51D34-DE63-4C76-8506-14906865D589}" dt="2024-03-22T02:43:26.100" v="523" actId="12788"/>
          <ac:graphicFrameMkLst>
            <pc:docMk/>
            <pc:sldMk cId="148680850" sldId="285"/>
            <ac:graphicFrameMk id="3" creationId="{70ECE978-A387-1962-D023-A77A26FE9EF5}"/>
          </ac:graphicFrameMkLst>
        </pc:graphicFrameChg>
        <pc:picChg chg="del mod">
          <ac:chgData name="Basel Aljeshi" userId="c185f456-fe77-4822-b576-12842b3430ca" providerId="ADAL" clId="{3AF51D34-DE63-4C76-8506-14906865D589}" dt="2024-03-22T02:41:10.874" v="475" actId="478"/>
          <ac:picMkLst>
            <pc:docMk/>
            <pc:sldMk cId="148680850" sldId="285"/>
            <ac:picMk id="9" creationId="{56232F0B-C386-7488-E8EE-FEF8D635E6B1}"/>
          </ac:picMkLst>
        </pc:picChg>
        <pc:picChg chg="del mod">
          <ac:chgData name="Basel Aljeshi" userId="c185f456-fe77-4822-b576-12842b3430ca" providerId="ADAL" clId="{3AF51D34-DE63-4C76-8506-14906865D589}" dt="2024-03-22T02:41:11.304" v="476" actId="478"/>
          <ac:picMkLst>
            <pc:docMk/>
            <pc:sldMk cId="148680850" sldId="285"/>
            <ac:picMk id="10" creationId="{ED21C92F-F5EE-3D81-055D-931F31EF92DF}"/>
          </ac:picMkLst>
        </pc:picChg>
      </pc:sldChg>
      <pc:sldChg chg="addSp delSp modSp mod">
        <pc:chgData name="Basel Aljeshi" userId="c185f456-fe77-4822-b576-12842b3430ca" providerId="ADAL" clId="{3AF51D34-DE63-4C76-8506-14906865D589}" dt="2024-03-22T03:47:50.396" v="576" actId="1076"/>
        <pc:sldMkLst>
          <pc:docMk/>
          <pc:sldMk cId="2115963853" sldId="286"/>
        </pc:sldMkLst>
        <pc:spChg chg="mod">
          <ac:chgData name="Basel Aljeshi" userId="c185f456-fe77-4822-b576-12842b3430ca" providerId="ADAL" clId="{3AF51D34-DE63-4C76-8506-14906865D589}" dt="2024-03-22T02:57:03.385" v="536" actId="207"/>
          <ac:spMkLst>
            <pc:docMk/>
            <pc:sldMk cId="2115963853" sldId="286"/>
            <ac:spMk id="8" creationId="{F2C241BA-1E99-0455-9833-E5D8CEAF591F}"/>
          </ac:spMkLst>
        </pc:spChg>
        <pc:graphicFrameChg chg="add del mod">
          <ac:chgData name="Basel Aljeshi" userId="c185f456-fe77-4822-b576-12842b3430ca" providerId="ADAL" clId="{3AF51D34-DE63-4C76-8506-14906865D589}" dt="2024-03-22T02:55:11.670" v="530" actId="21"/>
          <ac:graphicFrameMkLst>
            <pc:docMk/>
            <pc:sldMk cId="2115963853" sldId="286"/>
            <ac:graphicFrameMk id="3" creationId="{88646B7B-A9FE-41C5-9E0E-B4634898BAC3}"/>
          </ac:graphicFrameMkLst>
        </pc:graphicFrameChg>
        <pc:graphicFrameChg chg="add del mod">
          <ac:chgData name="Basel Aljeshi" userId="c185f456-fe77-4822-b576-12842b3430ca" providerId="ADAL" clId="{3AF51D34-DE63-4C76-8506-14906865D589}" dt="2024-03-22T02:55:11.670" v="530" actId="21"/>
          <ac:graphicFrameMkLst>
            <pc:docMk/>
            <pc:sldMk cId="2115963853" sldId="286"/>
            <ac:graphicFrameMk id="5" creationId="{772DE28E-5BEE-4645-8E8C-895AEC5177C1}"/>
          </ac:graphicFrameMkLst>
        </pc:graphicFrameChg>
        <pc:graphicFrameChg chg="add del mod">
          <ac:chgData name="Basel Aljeshi" userId="c185f456-fe77-4822-b576-12842b3430ca" providerId="ADAL" clId="{3AF51D34-DE63-4C76-8506-14906865D589}" dt="2024-03-22T03:45:32.761" v="554" actId="478"/>
          <ac:graphicFrameMkLst>
            <pc:docMk/>
            <pc:sldMk cId="2115963853" sldId="286"/>
            <ac:graphicFrameMk id="6" creationId="{D1A78AC0-FFDF-8DEC-1078-9F54A322FC51}"/>
          </ac:graphicFrameMkLst>
        </pc:graphicFrameChg>
        <pc:picChg chg="add del mod">
          <ac:chgData name="Basel Aljeshi" userId="c185f456-fe77-4822-b576-12842b3430ca" providerId="ADAL" clId="{3AF51D34-DE63-4C76-8506-14906865D589}" dt="2024-03-22T03:46:35.791" v="562" actId="478"/>
          <ac:picMkLst>
            <pc:docMk/>
            <pc:sldMk cId="2115963853" sldId="286"/>
            <ac:picMk id="12" creationId="{AFFF4778-51B2-6ABA-AB5A-315D4140D038}"/>
          </ac:picMkLst>
        </pc:picChg>
        <pc:picChg chg="add del mod">
          <ac:chgData name="Basel Aljeshi" userId="c185f456-fe77-4822-b576-12842b3430ca" providerId="ADAL" clId="{3AF51D34-DE63-4C76-8506-14906865D589}" dt="2024-03-22T03:46:45.119" v="567" actId="478"/>
          <ac:picMkLst>
            <pc:docMk/>
            <pc:sldMk cId="2115963853" sldId="286"/>
            <ac:picMk id="14" creationId="{0F961E21-CBAB-A1B8-E4CC-ED774D9B4305}"/>
          </ac:picMkLst>
        </pc:picChg>
        <pc:picChg chg="add mod">
          <ac:chgData name="Basel Aljeshi" userId="c185f456-fe77-4822-b576-12842b3430ca" providerId="ADAL" clId="{3AF51D34-DE63-4C76-8506-14906865D589}" dt="2024-03-22T03:47:50.396" v="576" actId="1076"/>
          <ac:picMkLst>
            <pc:docMk/>
            <pc:sldMk cId="2115963853" sldId="286"/>
            <ac:picMk id="16" creationId="{8450938C-850D-16B4-8367-5B5F3D1D7A4A}"/>
          </ac:picMkLst>
        </pc:picChg>
      </pc:sldChg>
      <pc:sldChg chg="addSp delSp modSp mod">
        <pc:chgData name="Basel Aljeshi" userId="c185f456-fe77-4822-b576-12842b3430ca" providerId="ADAL" clId="{3AF51D34-DE63-4C76-8506-14906865D589}" dt="2024-03-22T02:36:20.096" v="239" actId="14734"/>
        <pc:sldMkLst>
          <pc:docMk/>
          <pc:sldMk cId="2205367170" sldId="287"/>
        </pc:sldMkLst>
        <pc:graphicFrameChg chg="add mod modGraphic">
          <ac:chgData name="Basel Aljeshi" userId="c185f456-fe77-4822-b576-12842b3430ca" providerId="ADAL" clId="{3AF51D34-DE63-4C76-8506-14906865D589}" dt="2024-03-22T02:36:20.096" v="239" actId="14734"/>
          <ac:graphicFrameMkLst>
            <pc:docMk/>
            <pc:sldMk cId="2205367170" sldId="287"/>
            <ac:graphicFrameMk id="6" creationId="{D5F113C4-48C4-4607-CD56-7EEB35646C45}"/>
          </ac:graphicFrameMkLst>
        </pc:graphicFrameChg>
        <pc:picChg chg="del mod">
          <ac:chgData name="Basel Aljeshi" userId="c185f456-fe77-4822-b576-12842b3430ca" providerId="ADAL" clId="{3AF51D34-DE63-4C76-8506-14906865D589}" dt="2024-03-22T02:34:41.063" v="213" actId="478"/>
          <ac:picMkLst>
            <pc:docMk/>
            <pc:sldMk cId="2205367170" sldId="287"/>
            <ac:picMk id="3" creationId="{CE5C340B-4F75-95B3-8BBD-2315BA3D417C}"/>
          </ac:picMkLst>
        </pc:picChg>
        <pc:picChg chg="del mod">
          <ac:chgData name="Basel Aljeshi" userId="c185f456-fe77-4822-b576-12842b3430ca" providerId="ADAL" clId="{3AF51D34-DE63-4C76-8506-14906865D589}" dt="2024-03-22T02:34:39.098" v="211" actId="478"/>
          <ac:picMkLst>
            <pc:docMk/>
            <pc:sldMk cId="2205367170" sldId="287"/>
            <ac:picMk id="5" creationId="{04C12693-253E-4474-E9CC-DE46D86CC6D0}"/>
          </ac:picMkLst>
        </pc:picChg>
        <pc:picChg chg="del mod">
          <ac:chgData name="Basel Aljeshi" userId="c185f456-fe77-4822-b576-12842b3430ca" providerId="ADAL" clId="{3AF51D34-DE63-4C76-8506-14906865D589}" dt="2024-03-22T02:34:39.453" v="212" actId="478"/>
          <ac:picMkLst>
            <pc:docMk/>
            <pc:sldMk cId="2205367170" sldId="287"/>
            <ac:picMk id="9" creationId="{B74BDB0A-1D9B-1500-2739-07E16C7009A3}"/>
          </ac:picMkLst>
        </pc:picChg>
        <pc:picChg chg="del mod">
          <ac:chgData name="Basel Aljeshi" userId="c185f456-fe77-4822-b576-12842b3430ca" providerId="ADAL" clId="{3AF51D34-DE63-4C76-8506-14906865D589}" dt="2024-03-22T02:34:38.725" v="210" actId="478"/>
          <ac:picMkLst>
            <pc:docMk/>
            <pc:sldMk cId="2205367170" sldId="287"/>
            <ac:picMk id="10" creationId="{AF83E725-9B5A-1B0D-6D5D-FC4EEE9EBEA0}"/>
          </ac:picMkLst>
        </pc:picChg>
      </pc:sldChg>
      <pc:sldChg chg="del">
        <pc:chgData name="Basel Aljeshi" userId="c185f456-fe77-4822-b576-12842b3430ca" providerId="ADAL" clId="{3AF51D34-DE63-4C76-8506-14906865D589}" dt="2024-03-22T02:43:27.845" v="524" actId="47"/>
        <pc:sldMkLst>
          <pc:docMk/>
          <pc:sldMk cId="3017112378" sldId="288"/>
        </pc:sldMkLst>
      </pc:sldChg>
      <pc:sldChg chg="modSp mod">
        <pc:chgData name="Basel Aljeshi" userId="c185f456-fe77-4822-b576-12842b3430ca" providerId="ADAL" clId="{3AF51D34-DE63-4C76-8506-14906865D589}" dt="2024-03-22T03:59:40.550" v="748" actId="113"/>
        <pc:sldMkLst>
          <pc:docMk/>
          <pc:sldMk cId="324437174" sldId="289"/>
        </pc:sldMkLst>
        <pc:spChg chg="mod">
          <ac:chgData name="Basel Aljeshi" userId="c185f456-fe77-4822-b576-12842b3430ca" providerId="ADAL" clId="{3AF51D34-DE63-4C76-8506-14906865D589}" dt="2024-03-22T03:59:40.550" v="748" actId="113"/>
          <ac:spMkLst>
            <pc:docMk/>
            <pc:sldMk cId="324437174" sldId="289"/>
            <ac:spMk id="3" creationId="{29553378-378C-6D61-B2E3-12EC02E61BEE}"/>
          </ac:spMkLst>
        </pc:spChg>
      </pc:sldChg>
    </pc:docChg>
  </pc:docChgLst>
  <pc:docChgLst>
    <pc:chgData name="Basel Aljeshi" userId="S::aljeshi.b@northeastern.edu::c185f456-fe77-4822-b576-12842b3430ca" providerId="AD" clId="Web-{8D063BD6-9CC2-3E25-F2E2-A0F748DFDF1E}"/>
    <pc:docChg chg="modSld">
      <pc:chgData name="Basel Aljeshi" userId="S::aljeshi.b@northeastern.edu::c185f456-fe77-4822-b576-12842b3430ca" providerId="AD" clId="Web-{8D063BD6-9CC2-3E25-F2E2-A0F748DFDF1E}" dt="2024-03-27T16:16:01.500" v="18" actId="20577"/>
      <pc:docMkLst>
        <pc:docMk/>
      </pc:docMkLst>
      <pc:sldChg chg="modSp">
        <pc:chgData name="Basel Aljeshi" userId="S::aljeshi.b@northeastern.edu::c185f456-fe77-4822-b576-12842b3430ca" providerId="AD" clId="Web-{8D063BD6-9CC2-3E25-F2E2-A0F748DFDF1E}" dt="2024-03-27T16:14:29.185" v="16" actId="20577"/>
        <pc:sldMkLst>
          <pc:docMk/>
          <pc:sldMk cId="1882534992" sldId="290"/>
        </pc:sldMkLst>
        <pc:spChg chg="mod">
          <ac:chgData name="Basel Aljeshi" userId="S::aljeshi.b@northeastern.edu::c185f456-fe77-4822-b576-12842b3430ca" providerId="AD" clId="Web-{8D063BD6-9CC2-3E25-F2E2-A0F748DFDF1E}" dt="2024-03-27T16:12:40.541" v="0"/>
          <ac:spMkLst>
            <pc:docMk/>
            <pc:sldMk cId="1882534992" sldId="290"/>
            <ac:spMk id="11" creationId="{6EF1CF5A-6B98-A2BA-6E30-6B852D877C74}"/>
          </ac:spMkLst>
        </pc:spChg>
        <pc:spChg chg="mod">
          <ac:chgData name="Basel Aljeshi" userId="S::aljeshi.b@northeastern.edu::c185f456-fe77-4822-b576-12842b3430ca" providerId="AD" clId="Web-{8D063BD6-9CC2-3E25-F2E2-A0F748DFDF1E}" dt="2024-03-27T16:14:29.185" v="16" actId="20577"/>
          <ac:spMkLst>
            <pc:docMk/>
            <pc:sldMk cId="1882534992" sldId="290"/>
            <ac:spMk id="21" creationId="{8433F054-F7D8-7B0C-440C-A6366C61F58E}"/>
          </ac:spMkLst>
        </pc:spChg>
      </pc:sldChg>
      <pc:sldChg chg="modSp">
        <pc:chgData name="Basel Aljeshi" userId="S::aljeshi.b@northeastern.edu::c185f456-fe77-4822-b576-12842b3430ca" providerId="AD" clId="Web-{8D063BD6-9CC2-3E25-F2E2-A0F748DFDF1E}" dt="2024-03-27T16:12:50.323" v="1"/>
        <pc:sldMkLst>
          <pc:docMk/>
          <pc:sldMk cId="2148457380" sldId="291"/>
        </pc:sldMkLst>
        <pc:spChg chg="mod">
          <ac:chgData name="Basel Aljeshi" userId="S::aljeshi.b@northeastern.edu::c185f456-fe77-4822-b576-12842b3430ca" providerId="AD" clId="Web-{8D063BD6-9CC2-3E25-F2E2-A0F748DFDF1E}" dt="2024-03-27T16:12:50.323" v="1"/>
          <ac:spMkLst>
            <pc:docMk/>
            <pc:sldMk cId="2148457380" sldId="291"/>
            <ac:spMk id="12" creationId="{051083B0-82AC-523B-CDFE-D018F814461B}"/>
          </ac:spMkLst>
        </pc:spChg>
      </pc:sldChg>
      <pc:sldChg chg="modSp">
        <pc:chgData name="Basel Aljeshi" userId="S::aljeshi.b@northeastern.edu::c185f456-fe77-4822-b576-12842b3430ca" providerId="AD" clId="Web-{8D063BD6-9CC2-3E25-F2E2-A0F748DFDF1E}" dt="2024-03-27T16:14:15.716" v="10" actId="20577"/>
        <pc:sldMkLst>
          <pc:docMk/>
          <pc:sldMk cId="590382105" sldId="292"/>
        </pc:sldMkLst>
        <pc:spChg chg="mod">
          <ac:chgData name="Basel Aljeshi" userId="S::aljeshi.b@northeastern.edu::c185f456-fe77-4822-b576-12842b3430ca" providerId="AD" clId="Web-{8D063BD6-9CC2-3E25-F2E2-A0F748DFDF1E}" dt="2024-03-27T16:12:59.604" v="2"/>
          <ac:spMkLst>
            <pc:docMk/>
            <pc:sldMk cId="590382105" sldId="292"/>
            <ac:spMk id="13" creationId="{0D830FD5-0141-1DCA-65FE-A44D1C0CFCBE}"/>
          </ac:spMkLst>
        </pc:spChg>
        <pc:spChg chg="mod">
          <ac:chgData name="Basel Aljeshi" userId="S::aljeshi.b@northeastern.edu::c185f456-fe77-4822-b576-12842b3430ca" providerId="AD" clId="Web-{8D063BD6-9CC2-3E25-F2E2-A0F748DFDF1E}" dt="2024-03-27T16:14:15.716" v="10" actId="20577"/>
          <ac:spMkLst>
            <pc:docMk/>
            <pc:sldMk cId="590382105" sldId="292"/>
            <ac:spMk id="21" creationId="{8433F054-F7D8-7B0C-440C-A6366C61F58E}"/>
          </ac:spMkLst>
        </pc:spChg>
      </pc:sldChg>
      <pc:sldChg chg="modSp">
        <pc:chgData name="Basel Aljeshi" userId="S::aljeshi.b@northeastern.edu::c185f456-fe77-4822-b576-12842b3430ca" providerId="AD" clId="Web-{8D063BD6-9CC2-3E25-F2E2-A0F748DFDF1E}" dt="2024-03-27T16:16:01.500" v="18" actId="20577"/>
        <pc:sldMkLst>
          <pc:docMk/>
          <pc:sldMk cId="1058042901" sldId="293"/>
        </pc:sldMkLst>
        <pc:spChg chg="mod">
          <ac:chgData name="Basel Aljeshi" userId="S::aljeshi.b@northeastern.edu::c185f456-fe77-4822-b576-12842b3430ca" providerId="AD" clId="Web-{8D063BD6-9CC2-3E25-F2E2-A0F748DFDF1E}" dt="2024-03-27T16:16:01.500" v="18" actId="20577"/>
          <ac:spMkLst>
            <pc:docMk/>
            <pc:sldMk cId="1058042901" sldId="293"/>
            <ac:spMk id="2" creationId="{C06C2005-A019-A3AC-E773-A173E12B4E9D}"/>
          </ac:spMkLst>
        </pc:spChg>
      </pc:sldChg>
    </pc:docChg>
  </pc:docChgLst>
  <pc:docChgLst>
    <pc:chgData name="Basel Aljeshi" userId="S::aljeshi.b@northeastern.edu::c185f456-fe77-4822-b576-12842b3430ca" providerId="AD" clId="Web-{F0E27FAD-3D42-FCC8-66D3-15C27EC75884}"/>
    <pc:docChg chg="modSld">
      <pc:chgData name="Basel Aljeshi" userId="S::aljeshi.b@northeastern.edu::c185f456-fe77-4822-b576-12842b3430ca" providerId="AD" clId="Web-{F0E27FAD-3D42-FCC8-66D3-15C27EC75884}" dt="2024-03-31T20:06:16.259" v="0" actId="1076"/>
      <pc:docMkLst>
        <pc:docMk/>
      </pc:docMkLst>
      <pc:sldChg chg="modSp">
        <pc:chgData name="Basel Aljeshi" userId="S::aljeshi.b@northeastern.edu::c185f456-fe77-4822-b576-12842b3430ca" providerId="AD" clId="Web-{F0E27FAD-3D42-FCC8-66D3-15C27EC75884}" dt="2024-03-31T20:06:16.259" v="0" actId="1076"/>
        <pc:sldMkLst>
          <pc:docMk/>
          <pc:sldMk cId="109857222" sldId="256"/>
        </pc:sldMkLst>
        <pc:spChg chg="mod">
          <ac:chgData name="Basel Aljeshi" userId="S::aljeshi.b@northeastern.edu::c185f456-fe77-4822-b576-12842b3430ca" providerId="AD" clId="Web-{F0E27FAD-3D42-FCC8-66D3-15C27EC75884}" dt="2024-03-31T20:06:16.259" v="0" actId="1076"/>
          <ac:spMkLst>
            <pc:docMk/>
            <pc:sldMk cId="109857222" sldId="256"/>
            <ac:spMk id="5" creationId="{3B36D8E3-376C-D5C5-DD21-F081C39410F0}"/>
          </ac:spMkLst>
        </pc:spChg>
      </pc:sldChg>
    </pc:docChg>
  </pc:docChgLst>
  <pc:docChgLst>
    <pc:chgData name="Basel Aljeshi" userId="S::aljeshi.b@northeastern.edu::c185f456-fe77-4822-b576-12842b3430ca" providerId="AD" clId="Web-{DFB23F06-B439-7C86-209D-EE76C908C41F}"/>
    <pc:docChg chg="modSld">
      <pc:chgData name="Basel Aljeshi" userId="S::aljeshi.b@northeastern.edu::c185f456-fe77-4822-b576-12842b3430ca" providerId="AD" clId="Web-{DFB23F06-B439-7C86-209D-EE76C908C41F}" dt="2024-03-29T18:03:14.349" v="31"/>
      <pc:docMkLst>
        <pc:docMk/>
      </pc:docMkLst>
      <pc:sldChg chg="addSp delSp modSp">
        <pc:chgData name="Basel Aljeshi" userId="S::aljeshi.b@northeastern.edu::c185f456-fe77-4822-b576-12842b3430ca" providerId="AD" clId="Web-{DFB23F06-B439-7C86-209D-EE76C908C41F}" dt="2024-03-29T18:03:14.349" v="31"/>
        <pc:sldMkLst>
          <pc:docMk/>
          <pc:sldMk cId="1917278170" sldId="279"/>
        </pc:sldMkLst>
        <pc:spChg chg="mod">
          <ac:chgData name="Basel Aljeshi" userId="S::aljeshi.b@northeastern.edu::c185f456-fe77-4822-b576-12842b3430ca" providerId="AD" clId="Web-{DFB23F06-B439-7C86-209D-EE76C908C41F}" dt="2024-03-29T18:00:11.155" v="2" actId="1076"/>
          <ac:spMkLst>
            <pc:docMk/>
            <pc:sldMk cId="1917278170" sldId="279"/>
            <ac:spMk id="11" creationId="{1C9BC717-14CF-A0FB-A20A-C1B347EFE123}"/>
          </ac:spMkLst>
        </pc:spChg>
        <pc:spChg chg="mod">
          <ac:chgData name="Basel Aljeshi" userId="S::aljeshi.b@northeastern.edu::c185f456-fe77-4822-b576-12842b3430ca" providerId="AD" clId="Web-{DFB23F06-B439-7C86-209D-EE76C908C41F}" dt="2024-03-29T18:03:05.520" v="25" actId="20577"/>
          <ac:spMkLst>
            <pc:docMk/>
            <pc:sldMk cId="1917278170" sldId="279"/>
            <ac:spMk id="15" creationId="{7C52D7A7-3A01-FED4-EA0A-0DDDDF725BF7}"/>
          </ac:spMkLst>
        </pc:spChg>
        <pc:grpChg chg="del">
          <ac:chgData name="Basel Aljeshi" userId="S::aljeshi.b@northeastern.edu::c185f456-fe77-4822-b576-12842b3430ca" providerId="AD" clId="Web-{DFB23F06-B439-7C86-209D-EE76C908C41F}" dt="2024-03-29T18:02:53.317" v="21"/>
          <ac:grpSpMkLst>
            <pc:docMk/>
            <pc:sldMk cId="1917278170" sldId="279"/>
            <ac:grpSpMk id="21" creationId="{28CE1F96-DDE0-20E4-96FC-D45399591CBD}"/>
          </ac:grpSpMkLst>
        </pc:grpChg>
        <pc:graphicFrameChg chg="add mod ord">
          <ac:chgData name="Basel Aljeshi" userId="S::aljeshi.b@northeastern.edu::c185f456-fe77-4822-b576-12842b3430ca" providerId="AD" clId="Web-{DFB23F06-B439-7C86-209D-EE76C908C41F}" dt="2024-03-29T18:03:02.739" v="24"/>
          <ac:graphicFrameMkLst>
            <pc:docMk/>
            <pc:sldMk cId="1917278170" sldId="279"/>
            <ac:graphicFrameMk id="5" creationId="{772DE28E-5BEE-4645-8E8C-895AEC5177C1}"/>
          </ac:graphicFrameMkLst>
        </pc:graphicFrameChg>
        <pc:graphicFrameChg chg="mod modGraphic">
          <ac:chgData name="Basel Aljeshi" userId="S::aljeshi.b@northeastern.edu::c185f456-fe77-4822-b576-12842b3430ca" providerId="AD" clId="Web-{DFB23F06-B439-7C86-209D-EE76C908C41F}" dt="2024-03-29T18:03:14.349" v="31"/>
          <ac:graphicFrameMkLst>
            <pc:docMk/>
            <pc:sldMk cId="1917278170" sldId="279"/>
            <ac:graphicFrameMk id="30" creationId="{DD59CAF5-416A-F8FE-5F72-A0D365D02368}"/>
          </ac:graphicFrameMkLst>
        </pc:graphicFrameChg>
        <pc:cxnChg chg="mod">
          <ac:chgData name="Basel Aljeshi" userId="S::aljeshi.b@northeastern.edu::c185f456-fe77-4822-b576-12842b3430ca" providerId="AD" clId="Web-{DFB23F06-B439-7C86-209D-EE76C908C41F}" dt="2024-03-29T18:00:11.311" v="3" actId="1076"/>
          <ac:cxnSpMkLst>
            <pc:docMk/>
            <pc:sldMk cId="1917278170" sldId="279"/>
            <ac:cxnSpMk id="12" creationId="{E6436AD6-F1FB-8BFD-8A50-51F4C1ABC4C7}"/>
          </ac:cxnSpMkLst>
        </pc:cxnChg>
        <pc:cxnChg chg="mod">
          <ac:chgData name="Basel Aljeshi" userId="S::aljeshi.b@northeastern.edu::c185f456-fe77-4822-b576-12842b3430ca" providerId="AD" clId="Web-{DFB23F06-B439-7C86-209D-EE76C908C41F}" dt="2024-03-29T18:00:23.014" v="4" actId="1076"/>
          <ac:cxnSpMkLst>
            <pc:docMk/>
            <pc:sldMk cId="1917278170" sldId="279"/>
            <ac:cxnSpMk id="16" creationId="{B97D309A-28E7-B8F8-1D7D-F193ECF7AD7E}"/>
          </ac:cxnSpMkLst>
        </pc:cxnChg>
      </pc:sldChg>
    </pc:docChg>
  </pc:docChgLst>
  <pc:docChgLst>
    <pc:chgData name="Basel Aljeshi" userId="S::aljeshi.b@northeastern.edu::c185f456-fe77-4822-b576-12842b3430ca" providerId="AD" clId="Web-{5BB8A86D-EFF4-6753-2940-DF539DCA68FC}"/>
    <pc:docChg chg="addSld modSld sldOrd">
      <pc:chgData name="Basel Aljeshi" userId="S::aljeshi.b@northeastern.edu::c185f456-fe77-4822-b576-12842b3430ca" providerId="AD" clId="Web-{5BB8A86D-EFF4-6753-2940-DF539DCA68FC}" dt="2024-03-19T16:24:15.099" v="754"/>
      <pc:docMkLst>
        <pc:docMk/>
      </pc:docMkLst>
      <pc:sldChg chg="modSp mod setBg">
        <pc:chgData name="Basel Aljeshi" userId="S::aljeshi.b@northeastern.edu::c185f456-fe77-4822-b576-12842b3430ca" providerId="AD" clId="Web-{5BB8A86D-EFF4-6753-2940-DF539DCA68FC}" dt="2024-03-19T16:24:15.099" v="754"/>
        <pc:sldMkLst>
          <pc:docMk/>
          <pc:sldMk cId="109857222" sldId="256"/>
        </pc:sldMkLst>
        <pc:spChg chg="mod">
          <ac:chgData name="Basel Aljeshi" userId="S::aljeshi.b@northeastern.edu::c185f456-fe77-4822-b576-12842b3430ca" providerId="AD" clId="Web-{5BB8A86D-EFF4-6753-2940-DF539DCA68FC}" dt="2024-03-19T16:23:47.145" v="752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">
        <pc:chgData name="Basel Aljeshi" userId="S::aljeshi.b@northeastern.edu::c185f456-fe77-4822-b576-12842b3430ca" providerId="AD" clId="Web-{5BB8A86D-EFF4-6753-2940-DF539DCA68FC}" dt="2024-03-19T16:21:10.485" v="736"/>
        <pc:sldMkLst>
          <pc:docMk/>
          <pc:sldMk cId="3986356951" sldId="259"/>
        </pc:sldMkLst>
        <pc:picChg chg="add del mod">
          <ac:chgData name="Basel Aljeshi" userId="S::aljeshi.b@northeastern.edu::c185f456-fe77-4822-b576-12842b3430ca" providerId="AD" clId="Web-{5BB8A86D-EFF4-6753-2940-DF539DCA68FC}" dt="2024-03-19T16:21:10.485" v="736"/>
          <ac:picMkLst>
            <pc:docMk/>
            <pc:sldMk cId="3986356951" sldId="259"/>
            <ac:picMk id="6" creationId="{190F1617-8CD9-1A07-525A-1660E487F558}"/>
          </ac:picMkLst>
        </pc:picChg>
        <pc:picChg chg="del">
          <ac:chgData name="Basel Aljeshi" userId="S::aljeshi.b@northeastern.edu::c185f456-fe77-4822-b576-12842b3430ca" providerId="AD" clId="Web-{5BB8A86D-EFF4-6753-2940-DF539DCA68FC}" dt="2024-03-19T15:36:59.496" v="0"/>
          <ac:picMkLst>
            <pc:docMk/>
            <pc:sldMk cId="3986356951" sldId="259"/>
            <ac:picMk id="16" creationId="{5E05C86D-4D60-30DA-0B9D-76B09A9FE762}"/>
          </ac:picMkLst>
        </pc:picChg>
      </pc:sldChg>
      <pc:sldChg chg="modCm">
        <pc:chgData name="Basel Aljeshi" userId="S::aljeshi.b@northeastern.edu::c185f456-fe77-4822-b576-12842b3430ca" providerId="AD" clId="Web-{5BB8A86D-EFF4-6753-2940-DF539DCA68FC}" dt="2024-03-19T15:38:24.623" v="2"/>
        <pc:sldMkLst>
          <pc:docMk/>
          <pc:sldMk cId="3577001663" sldId="264"/>
        </pc:sldMkLst>
      </pc:sldChg>
      <pc:sldChg chg="ord">
        <pc:chgData name="Basel Aljeshi" userId="S::aljeshi.b@northeastern.edu::c185f456-fe77-4822-b576-12842b3430ca" providerId="AD" clId="Web-{5BB8A86D-EFF4-6753-2940-DF539DCA68FC}" dt="2024-03-19T15:39:03.843" v="5"/>
        <pc:sldMkLst>
          <pc:docMk/>
          <pc:sldMk cId="872649513" sldId="267"/>
        </pc:sldMkLst>
      </pc:sldChg>
      <pc:sldChg chg="ord modCm">
        <pc:chgData name="Basel Aljeshi" userId="S::aljeshi.b@northeastern.edu::c185f456-fe77-4822-b576-12842b3430ca" providerId="AD" clId="Web-{5BB8A86D-EFF4-6753-2940-DF539DCA68FC}" dt="2024-03-19T15:39:14.203" v="8"/>
        <pc:sldMkLst>
          <pc:docMk/>
          <pc:sldMk cId="2745653278" sldId="271"/>
        </pc:sldMkLst>
      </pc:sldChg>
      <pc:sldChg chg="modCm">
        <pc:chgData name="Basel Aljeshi" userId="S::aljeshi.b@northeastern.edu::c185f456-fe77-4822-b576-12842b3430ca" providerId="AD" clId="Web-{5BB8A86D-EFF4-6753-2940-DF539DCA68FC}" dt="2024-03-19T15:40:46.939" v="12"/>
        <pc:sldMkLst>
          <pc:docMk/>
          <pc:sldMk cId="2713851386" sldId="276"/>
        </pc:sldMkLst>
      </pc:sldChg>
      <pc:sldChg chg="addSp delSp modSp modCm">
        <pc:chgData name="Basel Aljeshi" userId="S::aljeshi.b@northeastern.edu::c185f456-fe77-4822-b576-12842b3430ca" providerId="AD" clId="Web-{5BB8A86D-EFF4-6753-2940-DF539DCA68FC}" dt="2024-03-19T16:12:44.613" v="733"/>
        <pc:sldMkLst>
          <pc:docMk/>
          <pc:sldMk cId="3542461490" sldId="278"/>
        </pc:sldMkLst>
        <pc:spChg chg="mod">
          <ac:chgData name="Basel Aljeshi" userId="S::aljeshi.b@northeastern.edu::c185f456-fe77-4822-b576-12842b3430ca" providerId="AD" clId="Web-{5BB8A86D-EFF4-6753-2940-DF539DCA68FC}" dt="2024-03-19T15:44:16.757" v="50" actId="14100"/>
          <ac:spMkLst>
            <pc:docMk/>
            <pc:sldMk cId="3542461490" sldId="278"/>
            <ac:spMk id="4" creationId="{A19E30FF-D44F-BABB-1280-2AF1892E6589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12:05.987" v="730"/>
          <ac:spMkLst>
            <pc:docMk/>
            <pc:sldMk cId="3542461490" sldId="278"/>
            <ac:spMk id="5" creationId="{ECD1E358-5F4E-C14E-39C6-FA1E561A5EC8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03:40.490" v="600" actId="1076"/>
          <ac:spMkLst>
            <pc:docMk/>
            <pc:sldMk cId="3542461490" sldId="278"/>
            <ac:spMk id="6" creationId="{DF078CDA-0D0B-8FA4-036D-9441402DCA97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01:36.518" v="542" actId="14100"/>
          <ac:spMkLst>
            <pc:docMk/>
            <pc:sldMk cId="3542461490" sldId="278"/>
            <ac:spMk id="7" creationId="{1CED4E4E-A6C4-B2C6-C632-9D89DAE2FCDD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5:54:23.194" v="288" actId="1076"/>
          <ac:spMkLst>
            <pc:docMk/>
            <pc:sldMk cId="3542461490" sldId="278"/>
            <ac:spMk id="10" creationId="{2B7335DE-DF33-BD84-6CEE-B0B37AE2FAB7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06:38.682" v="622" actId="1076"/>
          <ac:spMkLst>
            <pc:docMk/>
            <pc:sldMk cId="3542461490" sldId="278"/>
            <ac:spMk id="11" creationId="{E0ECFF33-FB77-AB7E-C8BC-5983C89E02D7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08:17.528" v="661" actId="1076"/>
          <ac:spMkLst>
            <pc:docMk/>
            <pc:sldMk cId="3542461490" sldId="278"/>
            <ac:spMk id="12" creationId="{95604932-0E08-EA00-827C-3FC26E705426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5:49:24.374" v="165" actId="20577"/>
          <ac:spMkLst>
            <pc:docMk/>
            <pc:sldMk cId="3542461490" sldId="278"/>
            <ac:spMk id="14" creationId="{F49CA00B-A47C-3836-5A9F-C40ACFEB3E23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02:57.754" v="583" actId="20577"/>
          <ac:spMkLst>
            <pc:docMk/>
            <pc:sldMk cId="3542461490" sldId="278"/>
            <ac:spMk id="15" creationId="{878464A9-E8A2-D4AD-85C2-297BFF9480C1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01:27.533" v="540" actId="20577"/>
          <ac:spMkLst>
            <pc:docMk/>
            <pc:sldMk cId="3542461490" sldId="278"/>
            <ac:spMk id="17" creationId="{A76C8240-F350-BC05-8AE8-D2D07979F9DC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10:15.312" v="699" actId="20577"/>
          <ac:spMkLst>
            <pc:docMk/>
            <pc:sldMk cId="3542461490" sldId="278"/>
            <ac:spMk id="19" creationId="{DDE5DE9E-6F60-D6A2-BB00-CF935E0612C0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5:57:38.793" v="382" actId="1076"/>
          <ac:spMkLst>
            <pc:docMk/>
            <pc:sldMk cId="3542461490" sldId="278"/>
            <ac:spMk id="21" creationId="{D3A18F7D-EFC9-DFF9-3FCC-E37DFA14841C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12:10.612" v="732" actId="20577"/>
          <ac:spMkLst>
            <pc:docMk/>
            <pc:sldMk cId="3542461490" sldId="278"/>
            <ac:spMk id="22" creationId="{FA3AE1EF-6146-B933-2D52-F472D9835BA2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01:19.861" v="535" actId="20577"/>
          <ac:spMkLst>
            <pc:docMk/>
            <pc:sldMk cId="3542461490" sldId="278"/>
            <ac:spMk id="24" creationId="{E2C3D044-0268-E5D6-E778-C9A3A9523535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01:39.627" v="543" actId="14100"/>
          <ac:spMkLst>
            <pc:docMk/>
            <pc:sldMk cId="3542461490" sldId="278"/>
            <ac:spMk id="25" creationId="{84F66DB6-829D-582D-E743-08333C270E0D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07:52.730" v="654" actId="20577"/>
          <ac:spMkLst>
            <pc:docMk/>
            <pc:sldMk cId="3542461490" sldId="278"/>
            <ac:spMk id="26" creationId="{E958E509-1D70-D729-948F-5FDDC6218F68}"/>
          </ac:spMkLst>
        </pc:spChg>
        <pc:spChg chg="mod">
          <ac:chgData name="Basel Aljeshi" userId="S::aljeshi.b@northeastern.edu::c185f456-fe77-4822-b576-12842b3430ca" providerId="AD" clId="Web-{5BB8A86D-EFF4-6753-2940-DF539DCA68FC}" dt="2024-03-19T16:11:56.080" v="729" actId="1076"/>
          <ac:spMkLst>
            <pc:docMk/>
            <pc:sldMk cId="3542461490" sldId="278"/>
            <ac:spMk id="27" creationId="{5AD46A7B-D6D4-A3E9-867B-0C9C72ECBFD5}"/>
          </ac:spMkLst>
        </pc:spChg>
        <pc:grpChg chg="add del mod">
          <ac:chgData name="Basel Aljeshi" userId="S::aljeshi.b@northeastern.edu::c185f456-fe77-4822-b576-12842b3430ca" providerId="AD" clId="Web-{5BB8A86D-EFF4-6753-2940-DF539DCA68FC}" dt="2024-03-19T16:01:31.236" v="541"/>
          <ac:grpSpMkLst>
            <pc:docMk/>
            <pc:sldMk cId="3542461490" sldId="278"/>
            <ac:grpSpMk id="16" creationId="{9C3535DA-300E-291A-6014-4316772F5316}"/>
          </ac:grpSpMkLst>
        </pc:grpChg>
        <pc:grpChg chg="add mod">
          <ac:chgData name="Basel Aljeshi" userId="S::aljeshi.b@northeastern.edu::c185f456-fe77-4822-b576-12842b3430ca" providerId="AD" clId="Web-{5BB8A86D-EFF4-6753-2940-DF539DCA68FC}" dt="2024-03-19T16:09:22.498" v="675" actId="1076"/>
          <ac:grpSpMkLst>
            <pc:docMk/>
            <pc:sldMk cId="3542461490" sldId="278"/>
            <ac:grpSpMk id="28" creationId="{1778CEDA-3791-7984-2014-E41C9E8CC196}"/>
          </ac:grpSpMkLst>
        </pc:grpChg>
        <pc:grpChg chg="add mod">
          <ac:chgData name="Basel Aljeshi" userId="S::aljeshi.b@northeastern.edu::c185f456-fe77-4822-b576-12842b3430ca" providerId="AD" clId="Web-{5BB8A86D-EFF4-6753-2940-DF539DCA68FC}" dt="2024-03-19T16:04:11.459" v="603" actId="14100"/>
          <ac:grpSpMkLst>
            <pc:docMk/>
            <pc:sldMk cId="3542461490" sldId="278"/>
            <ac:grpSpMk id="29" creationId="{E7277779-BD81-17AE-CEC2-6DE229EBA33E}"/>
          </ac:grpSpMkLst>
        </pc:grpChg>
        <pc:grpChg chg="add">
          <ac:chgData name="Basel Aljeshi" userId="S::aljeshi.b@northeastern.edu::c185f456-fe77-4822-b576-12842b3430ca" providerId="AD" clId="Web-{5BB8A86D-EFF4-6753-2940-DF539DCA68FC}" dt="2024-03-19T16:04:24.100" v="604"/>
          <ac:grpSpMkLst>
            <pc:docMk/>
            <pc:sldMk cId="3542461490" sldId="278"/>
            <ac:grpSpMk id="31" creationId="{4B7CA2E6-FF69-4B7A-A231-5AF4D71E8348}"/>
          </ac:grpSpMkLst>
        </pc:grpChg>
        <pc:grpChg chg="add mod">
          <ac:chgData name="Basel Aljeshi" userId="S::aljeshi.b@northeastern.edu::c185f456-fe77-4822-b576-12842b3430ca" providerId="AD" clId="Web-{5BB8A86D-EFF4-6753-2940-DF539DCA68FC}" dt="2024-03-19T16:09:02.310" v="670" actId="14100"/>
          <ac:grpSpMkLst>
            <pc:docMk/>
            <pc:sldMk cId="3542461490" sldId="278"/>
            <ac:grpSpMk id="33" creationId="{E651FEC0-7A5A-E30A-5097-F445F5508163}"/>
          </ac:grpSpMkLst>
        </pc:grpChg>
        <pc:grpChg chg="add mod">
          <ac:chgData name="Basel Aljeshi" userId="S::aljeshi.b@northeastern.edu::c185f456-fe77-4822-b576-12842b3430ca" providerId="AD" clId="Web-{5BB8A86D-EFF4-6753-2940-DF539DCA68FC}" dt="2024-03-19T16:08:03.153" v="656" actId="14100"/>
          <ac:grpSpMkLst>
            <pc:docMk/>
            <pc:sldMk cId="3542461490" sldId="278"/>
            <ac:grpSpMk id="35" creationId="{A94D2140-D678-08AF-153E-7A8305026A34}"/>
          </ac:grpSpMkLst>
        </pc:grpChg>
        <pc:grpChg chg="add mod">
          <ac:chgData name="Basel Aljeshi" userId="S::aljeshi.b@northeastern.edu::c185f456-fe77-4822-b576-12842b3430ca" providerId="AD" clId="Web-{5BB8A86D-EFF4-6753-2940-DF539DCA68FC}" dt="2024-03-19T16:08:33.435" v="664" actId="1076"/>
          <ac:grpSpMkLst>
            <pc:docMk/>
            <pc:sldMk cId="3542461490" sldId="278"/>
            <ac:grpSpMk id="37" creationId="{F1C570F1-98DA-BF23-0689-99214EF71A88}"/>
          </ac:grpSpMkLst>
        </pc:grpChg>
        <pc:grpChg chg="add mod">
          <ac:chgData name="Basel Aljeshi" userId="S::aljeshi.b@northeastern.edu::c185f456-fe77-4822-b576-12842b3430ca" providerId="AD" clId="Web-{5BB8A86D-EFF4-6753-2940-DF539DCA68FC}" dt="2024-03-19T16:09:53.437" v="682" actId="1076"/>
          <ac:grpSpMkLst>
            <pc:docMk/>
            <pc:sldMk cId="3542461490" sldId="278"/>
            <ac:grpSpMk id="39" creationId="{CF673E97-744D-1D62-220C-1DB54C8AF3E8}"/>
          </ac:grpSpMkLst>
        </pc:grpChg>
        <pc:grpChg chg="add mod">
          <ac:chgData name="Basel Aljeshi" userId="S::aljeshi.b@northeastern.edu::c185f456-fe77-4822-b576-12842b3430ca" providerId="AD" clId="Web-{5BB8A86D-EFF4-6753-2940-DF539DCA68FC}" dt="2024-03-19T16:11:24.580" v="724" actId="1076"/>
          <ac:grpSpMkLst>
            <pc:docMk/>
            <pc:sldMk cId="3542461490" sldId="278"/>
            <ac:grpSpMk id="41" creationId="{6FA71225-E05D-E873-B895-F7D12892C4BB}"/>
          </ac:grpSpMkLst>
        </pc:grpChg>
        <pc:grpChg chg="add mod">
          <ac:chgData name="Basel Aljeshi" userId="S::aljeshi.b@northeastern.edu::c185f456-fe77-4822-b576-12842b3430ca" providerId="AD" clId="Web-{5BB8A86D-EFF4-6753-2940-DF539DCA68FC}" dt="2024-03-19T16:11:50.815" v="728" actId="1076"/>
          <ac:grpSpMkLst>
            <pc:docMk/>
            <pc:sldMk cId="3542461490" sldId="278"/>
            <ac:grpSpMk id="43" creationId="{AD0641B5-6A73-5383-69FC-F77ACD195CE2}"/>
          </ac:grpSpMkLst>
        </pc:grpChg>
        <pc:grpChg chg="mod">
          <ac:chgData name="Basel Aljeshi" userId="S::aljeshi.b@northeastern.edu::c185f456-fe77-4822-b576-12842b3430ca" providerId="AD" clId="Web-{5BB8A86D-EFF4-6753-2940-DF539DCA68FC}" dt="2024-03-19T15:56:40.135" v="338" actId="1076"/>
          <ac:grpSpMkLst>
            <pc:docMk/>
            <pc:sldMk cId="3542461490" sldId="278"/>
            <ac:grpSpMk id="46" creationId="{EA1A937D-BE04-6CCF-1E55-A1012A8A496C}"/>
          </ac:grpSpMkLst>
        </pc:grpChg>
        <pc:picChg chg="mod">
          <ac:chgData name="Basel Aljeshi" userId="S::aljeshi.b@northeastern.edu::c185f456-fe77-4822-b576-12842b3430ca" providerId="AD" clId="Web-{5BB8A86D-EFF4-6753-2940-DF539DCA68FC}" dt="2024-03-19T15:48:10.794" v="126" actId="1076"/>
          <ac:picMkLst>
            <pc:docMk/>
            <pc:sldMk cId="3542461490" sldId="278"/>
            <ac:picMk id="20" creationId="{6FFCC653-380C-3A93-A09C-A6DF0BFD5434}"/>
          </ac:picMkLst>
        </pc:picChg>
        <pc:picChg chg="mod">
          <ac:chgData name="Basel Aljeshi" userId="S::aljeshi.b@northeastern.edu::c185f456-fe77-4822-b576-12842b3430ca" providerId="AD" clId="Web-{5BB8A86D-EFF4-6753-2940-DF539DCA68FC}" dt="2024-03-19T16:08:22.778" v="662" actId="1076"/>
          <ac:picMkLst>
            <pc:docMk/>
            <pc:sldMk cId="3542461490" sldId="278"/>
            <ac:picMk id="32" creationId="{44E397FA-82D4-2A05-8208-D343B3E20BC0}"/>
          </ac:picMkLst>
        </pc:picChg>
        <pc:picChg chg="mod">
          <ac:chgData name="Basel Aljeshi" userId="S::aljeshi.b@northeastern.edu::c185f456-fe77-4822-b576-12842b3430ca" providerId="AD" clId="Web-{5BB8A86D-EFF4-6753-2940-DF539DCA68FC}" dt="2024-03-19T16:10:11.656" v="693" actId="14100"/>
          <ac:picMkLst>
            <pc:docMk/>
            <pc:sldMk cId="3542461490" sldId="278"/>
            <ac:picMk id="34" creationId="{AFD60DC6-AC66-7068-292F-F5387CC1CBCC}"/>
          </ac:picMkLst>
        </pc:picChg>
        <pc:picChg chg="mod">
          <ac:chgData name="Basel Aljeshi" userId="S::aljeshi.b@northeastern.edu::c185f456-fe77-4822-b576-12842b3430ca" providerId="AD" clId="Web-{5BB8A86D-EFF4-6753-2940-DF539DCA68FC}" dt="2024-03-19T15:57:42.887" v="384" actId="1076"/>
          <ac:picMkLst>
            <pc:docMk/>
            <pc:sldMk cId="3542461490" sldId="278"/>
            <ac:picMk id="36" creationId="{4A833765-6CE3-569F-EDE2-95101A0E2311}"/>
          </ac:picMkLst>
        </pc:picChg>
        <pc:picChg chg="mod">
          <ac:chgData name="Basel Aljeshi" userId="S::aljeshi.b@northeastern.edu::c185f456-fe77-4822-b576-12842b3430ca" providerId="AD" clId="Web-{5BB8A86D-EFF4-6753-2940-DF539DCA68FC}" dt="2024-03-19T15:58:06.356" v="392" actId="1076"/>
          <ac:picMkLst>
            <pc:docMk/>
            <pc:sldMk cId="3542461490" sldId="278"/>
            <ac:picMk id="42" creationId="{7EFD5174-EF6D-19B6-40A2-10C34C8C90E6}"/>
          </ac:picMkLst>
        </pc:picChg>
        <pc:picChg chg="mod">
          <ac:chgData name="Basel Aljeshi" userId="S::aljeshi.b@northeastern.edu::c185f456-fe77-4822-b576-12842b3430ca" providerId="AD" clId="Web-{5BB8A86D-EFF4-6753-2940-DF539DCA68FC}" dt="2024-03-19T16:11:42.439" v="726" actId="1076"/>
          <ac:picMkLst>
            <pc:docMk/>
            <pc:sldMk cId="3542461490" sldId="278"/>
            <ac:picMk id="44" creationId="{28339B3B-2A3B-453F-D7B2-A832531CFD81}"/>
          </ac:picMkLst>
        </pc:picChg>
        <pc:picChg chg="mod">
          <ac:chgData name="Basel Aljeshi" userId="S::aljeshi.b@northeastern.edu::c185f456-fe77-4822-b576-12842b3430ca" providerId="AD" clId="Web-{5BB8A86D-EFF4-6753-2940-DF539DCA68FC}" dt="2024-03-19T16:11:42.502" v="727" actId="1076"/>
          <ac:picMkLst>
            <pc:docMk/>
            <pc:sldMk cId="3542461490" sldId="278"/>
            <ac:picMk id="45" creationId="{11CD0801-BF70-22D5-278D-D535760283A8}"/>
          </ac:picMkLst>
        </pc:picChg>
      </pc:sldChg>
      <pc:sldChg chg="modCm">
        <pc:chgData name="Basel Aljeshi" userId="S::aljeshi.b@northeastern.edu::c185f456-fe77-4822-b576-12842b3430ca" providerId="AD" clId="Web-{5BB8A86D-EFF4-6753-2940-DF539DCA68FC}" dt="2024-03-19T15:40:12.063" v="11"/>
        <pc:sldMkLst>
          <pc:docMk/>
          <pc:sldMk cId="3110721227" sldId="283"/>
        </pc:sldMkLst>
      </pc:sldChg>
      <pc:sldChg chg="ord">
        <pc:chgData name="Basel Aljeshi" userId="S::aljeshi.b@northeastern.edu::c185f456-fe77-4822-b576-12842b3430ca" providerId="AD" clId="Web-{5BB8A86D-EFF4-6753-2940-DF539DCA68FC}" dt="2024-03-19T15:39:05.609" v="6"/>
        <pc:sldMkLst>
          <pc:docMk/>
          <pc:sldMk cId="266256191" sldId="284"/>
        </pc:sldMkLst>
      </pc:sldChg>
      <pc:sldChg chg="ord">
        <pc:chgData name="Basel Aljeshi" userId="S::aljeshi.b@northeastern.edu::c185f456-fe77-4822-b576-12842b3430ca" providerId="AD" clId="Web-{5BB8A86D-EFF4-6753-2940-DF539DCA68FC}" dt="2024-03-19T15:39:22.984" v="10"/>
        <pc:sldMkLst>
          <pc:docMk/>
          <pc:sldMk cId="2115963853" sldId="286"/>
        </pc:sldMkLst>
      </pc:sldChg>
      <pc:sldChg chg="addSp delSp modSp add replId addCm">
        <pc:chgData name="Basel Aljeshi" userId="S::aljeshi.b@northeastern.edu::c185f456-fe77-4822-b576-12842b3430ca" providerId="AD" clId="Web-{5BB8A86D-EFF4-6753-2940-DF539DCA68FC}" dt="2024-03-19T16:21:42.001" v="743"/>
        <pc:sldMkLst>
          <pc:docMk/>
          <pc:sldMk cId="2205367170" sldId="287"/>
        </pc:sldMkLst>
        <pc:spChg chg="del">
          <ac:chgData name="Basel Aljeshi" userId="S::aljeshi.b@northeastern.edu::c185f456-fe77-4822-b576-12842b3430ca" providerId="AD" clId="Web-{5BB8A86D-EFF4-6753-2940-DF539DCA68FC}" dt="2024-03-19T16:21:32.189" v="738"/>
          <ac:spMkLst>
            <pc:docMk/>
            <pc:sldMk cId="2205367170" sldId="287"/>
            <ac:spMk id="3" creationId="{29553378-378C-6D61-B2E3-12EC02E61BEE}"/>
          </ac:spMkLst>
        </pc:spChg>
        <pc:spChg chg="add del mod">
          <ac:chgData name="Basel Aljeshi" userId="S::aljeshi.b@northeastern.edu::c185f456-fe77-4822-b576-12842b3430ca" providerId="AD" clId="Web-{5BB8A86D-EFF4-6753-2940-DF539DCA68FC}" dt="2024-03-19T16:21:32.782" v="739"/>
          <ac:spMkLst>
            <pc:docMk/>
            <pc:sldMk cId="2205367170" sldId="287"/>
            <ac:spMk id="6" creationId="{B3371168-B318-41A7-3693-5993AD9111F5}"/>
          </ac:spMkLst>
        </pc:spChg>
        <pc:picChg chg="del">
          <ac:chgData name="Basel Aljeshi" userId="S::aljeshi.b@northeastern.edu::c185f456-fe77-4822-b576-12842b3430ca" providerId="AD" clId="Web-{5BB8A86D-EFF4-6753-2940-DF539DCA68FC}" dt="2024-03-19T16:21:33.548" v="740"/>
          <ac:picMkLst>
            <pc:docMk/>
            <pc:sldMk cId="2205367170" sldId="287"/>
            <ac:picMk id="12" creationId="{B4EB38A7-F4C9-5DEB-607F-8D7C5744ED06}"/>
          </ac:picMkLst>
        </pc:picChg>
        <pc:picChg chg="del">
          <ac:chgData name="Basel Aljeshi" userId="S::aljeshi.b@northeastern.edu::c185f456-fe77-4822-b576-12842b3430ca" providerId="AD" clId="Web-{5BB8A86D-EFF4-6753-2940-DF539DCA68FC}" dt="2024-03-19T16:21:34.454" v="742"/>
          <ac:picMkLst>
            <pc:docMk/>
            <pc:sldMk cId="2205367170" sldId="287"/>
            <ac:picMk id="16" creationId="{4E776332-AFBB-3207-BFA1-2C5181FAEE56}"/>
          </ac:picMkLst>
        </pc:picChg>
        <pc:picChg chg="del">
          <ac:chgData name="Basel Aljeshi" userId="S::aljeshi.b@northeastern.edu::c185f456-fe77-4822-b576-12842b3430ca" providerId="AD" clId="Web-{5BB8A86D-EFF4-6753-2940-DF539DCA68FC}" dt="2024-03-19T16:21:33.892" v="741"/>
          <ac:picMkLst>
            <pc:docMk/>
            <pc:sldMk cId="2205367170" sldId="287"/>
            <ac:picMk id="18" creationId="{804CDE2D-B01A-5FA8-2CBD-351917661F2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ortheastern-my.sharepoint.com/personal/roe_el_northeastern_edu/Documents/GE%205100%20Project/Final%20Presentation/SnapShelf%20Foreca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ortheastern-my.sharepoint.com/personal/roe_el_northeastern_edu/Documents/GE%205100%20Project/Project%20Update%202/SnapShelf%20Forecas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Color Drop Launch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'[SnapShelf Forecast.xlsx]Example'!$E$76:$F$76</c:f>
              <c:strCache>
                <c:ptCount val="2"/>
                <c:pt idx="0">
                  <c:v>Rev$</c:v>
                </c:pt>
              </c:strCache>
            </c:strRef>
          </c:tx>
          <c:spPr>
            <a:solidFill>
              <a:srgbClr val="21485D"/>
            </a:solidFill>
            <a:ln>
              <a:noFill/>
            </a:ln>
            <a:effectLst/>
          </c:spPr>
          <c:invertIfNegative val="0"/>
          <c:cat>
            <c:strRef>
              <c:f>'[SnapShelf Forecast.xlsx]Example'!$G$50:$AD$50</c:f>
              <c:strCache>
                <c:ptCount val="24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  <c:pt idx="15">
                  <c:v>April</c:v>
                </c:pt>
                <c:pt idx="16">
                  <c:v>May</c:v>
                </c:pt>
                <c:pt idx="17">
                  <c:v>June</c:v>
                </c:pt>
                <c:pt idx="18">
                  <c:v>July</c:v>
                </c:pt>
                <c:pt idx="19">
                  <c:v>August</c:v>
                </c:pt>
                <c:pt idx="20">
                  <c:v>September</c:v>
                </c:pt>
                <c:pt idx="21">
                  <c:v>October</c:v>
                </c:pt>
                <c:pt idx="22">
                  <c:v>November</c:v>
                </c:pt>
                <c:pt idx="23">
                  <c:v>December</c:v>
                </c:pt>
              </c:strCache>
            </c:strRef>
          </c:cat>
          <c:val>
            <c:numRef>
              <c:f>'[SnapShelf Forecast.xlsx]Example'!$G$76:$AD$76</c:f>
              <c:numCache>
                <c:formatCode>"$"#,##0_);[Red]\("$"#,##0\)</c:formatCode>
                <c:ptCount val="24"/>
                <c:pt idx="0">
                  <c:v>12750</c:v>
                </c:pt>
                <c:pt idx="1">
                  <c:v>13005.000000000002</c:v>
                </c:pt>
                <c:pt idx="2">
                  <c:v>13785.300000000001</c:v>
                </c:pt>
                <c:pt idx="3">
                  <c:v>13509.594000000001</c:v>
                </c:pt>
                <c:pt idx="4">
                  <c:v>13779.785880000003</c:v>
                </c:pt>
                <c:pt idx="5">
                  <c:v>14606.573032800003</c:v>
                </c:pt>
                <c:pt idx="6">
                  <c:v>14314.441572144002</c:v>
                </c:pt>
                <c:pt idx="7">
                  <c:v>14600.730403586882</c:v>
                </c:pt>
                <c:pt idx="8">
                  <c:v>17666.883788340128</c:v>
                </c:pt>
                <c:pt idx="9">
                  <c:v>17313.546112573324</c:v>
                </c:pt>
                <c:pt idx="10">
                  <c:v>17659.817034824788</c:v>
                </c:pt>
                <c:pt idx="11">
                  <c:v>18719.406056914278</c:v>
                </c:pt>
                <c:pt idx="12">
                  <c:v>18345.017935775992</c:v>
                </c:pt>
                <c:pt idx="13">
                  <c:v>18895.36847384927</c:v>
                </c:pt>
                <c:pt idx="14">
                  <c:v>21918.627429665157</c:v>
                </c:pt>
                <c:pt idx="15">
                  <c:v>21480.254881071851</c:v>
                </c:pt>
                <c:pt idx="16">
                  <c:v>22124.66252750401</c:v>
                </c:pt>
                <c:pt idx="17">
                  <c:v>25664.608531904651</c:v>
                </c:pt>
                <c:pt idx="18">
                  <c:v>25151.316361266559</c:v>
                </c:pt>
                <c:pt idx="19">
                  <c:v>25905.855852104552</c:v>
                </c:pt>
                <c:pt idx="20">
                  <c:v>35231.963958862194</c:v>
                </c:pt>
                <c:pt idx="21">
                  <c:v>34527.324679684949</c:v>
                </c:pt>
                <c:pt idx="22">
                  <c:v>35563.1444200755</c:v>
                </c:pt>
                <c:pt idx="23">
                  <c:v>41253.247527287582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6C-4FA7-872C-8D25288137F7}"/>
            </c:ext>
          </c:extLst>
        </c:ser>
        <c:ser>
          <c:idx val="2"/>
          <c:order val="2"/>
          <c:tx>
            <c:strRef>
              <c:f>'[SnapShelf Forecast.xlsx]Example'!$E$77:$F$77</c:f>
              <c:strCache>
                <c:ptCount val="2"/>
                <c:pt idx="0">
                  <c:v>COGs</c:v>
                </c:pt>
              </c:strCache>
            </c:strRef>
          </c:tx>
          <c:spPr>
            <a:solidFill>
              <a:srgbClr val="FC7624"/>
            </a:solidFill>
            <a:ln>
              <a:noFill/>
            </a:ln>
            <a:effectLst/>
          </c:spPr>
          <c:invertIfNegative val="0"/>
          <c:cat>
            <c:strRef>
              <c:f>'[SnapShelf Forecast.xlsx]Example'!$G$50:$AD$50</c:f>
              <c:strCache>
                <c:ptCount val="24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  <c:pt idx="15">
                  <c:v>April</c:v>
                </c:pt>
                <c:pt idx="16">
                  <c:v>May</c:v>
                </c:pt>
                <c:pt idx="17">
                  <c:v>June</c:v>
                </c:pt>
                <c:pt idx="18">
                  <c:v>July</c:v>
                </c:pt>
                <c:pt idx="19">
                  <c:v>August</c:v>
                </c:pt>
                <c:pt idx="20">
                  <c:v>September</c:v>
                </c:pt>
                <c:pt idx="21">
                  <c:v>October</c:v>
                </c:pt>
                <c:pt idx="22">
                  <c:v>November</c:v>
                </c:pt>
                <c:pt idx="23">
                  <c:v>December</c:v>
                </c:pt>
              </c:strCache>
            </c:strRef>
          </c:cat>
          <c:val>
            <c:numRef>
              <c:f>'[SnapShelf Forecast.xlsx]Example'!$G$77:$AD$77</c:f>
              <c:numCache>
                <c:formatCode>"$"#,##0_);[Red]\("$"#,##0\)</c:formatCode>
                <c:ptCount val="24"/>
                <c:pt idx="0">
                  <c:v>4722.5999999999995</c:v>
                </c:pt>
                <c:pt idx="1">
                  <c:v>4817.0520000000006</c:v>
                </c:pt>
                <c:pt idx="2">
                  <c:v>5106.0751200000004</c:v>
                </c:pt>
                <c:pt idx="3">
                  <c:v>5003.9536176000001</c:v>
                </c:pt>
                <c:pt idx="4">
                  <c:v>5104.0326899520005</c:v>
                </c:pt>
                <c:pt idx="5">
                  <c:v>5410.2746513491211</c:v>
                </c:pt>
                <c:pt idx="6">
                  <c:v>5302.0691583221387</c:v>
                </c:pt>
                <c:pt idx="7">
                  <c:v>5408.1105414885815</c:v>
                </c:pt>
                <c:pt idx="8">
                  <c:v>6543.8137552011831</c:v>
                </c:pt>
                <c:pt idx="9">
                  <c:v>6412.9374800971591</c:v>
                </c:pt>
                <c:pt idx="10">
                  <c:v>6541.1962296991014</c:v>
                </c:pt>
                <c:pt idx="11">
                  <c:v>6933.6680034810479</c:v>
                </c:pt>
                <c:pt idx="12">
                  <c:v>6794.9946434114272</c:v>
                </c:pt>
                <c:pt idx="13">
                  <c:v>6998.84448271377</c:v>
                </c:pt>
                <c:pt idx="14">
                  <c:v>8118.6595999479732</c:v>
                </c:pt>
                <c:pt idx="15">
                  <c:v>7956.2864079490137</c:v>
                </c:pt>
                <c:pt idx="16">
                  <c:v>8194.9750001874854</c:v>
                </c:pt>
                <c:pt idx="17">
                  <c:v>9506.1710002174823</c:v>
                </c:pt>
                <c:pt idx="18">
                  <c:v>9316.0475802131332</c:v>
                </c:pt>
                <c:pt idx="19">
                  <c:v>9595.529007619527</c:v>
                </c:pt>
                <c:pt idx="20">
                  <c:v>13049.919450362557</c:v>
                </c:pt>
                <c:pt idx="21">
                  <c:v>12788.921061355304</c:v>
                </c:pt>
                <c:pt idx="22">
                  <c:v>13172.588693195963</c:v>
                </c:pt>
                <c:pt idx="23">
                  <c:v>15280.202884107321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6C-4FA7-872C-8D25288137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66386543"/>
        <c:axId val="361487263"/>
      </c:barChart>
      <c:lineChart>
        <c:grouping val="standard"/>
        <c:varyColors val="0"/>
        <c:ser>
          <c:idx val="0"/>
          <c:order val="0"/>
          <c:tx>
            <c:strRef>
              <c:f>'[SnapShelf Forecast.xlsx]Example'!$E$75:$F$75</c:f>
              <c:strCache>
                <c:ptCount val="2"/>
                <c:pt idx="0">
                  <c:v>Monthly Units</c:v>
                </c:pt>
              </c:strCache>
            </c:strRef>
          </c:tx>
          <c:spPr>
            <a:ln w="28575" cap="rnd">
              <a:solidFill>
                <a:srgbClr val="FCC212"/>
              </a:solidFill>
              <a:round/>
            </a:ln>
            <a:effectLst/>
          </c:spPr>
          <c:marker>
            <c:symbol val="none"/>
          </c:marker>
          <c:cat>
            <c:strRef>
              <c:f>'[SnapShelf Forecast.xlsx]Example'!$G$50:$AD$50</c:f>
              <c:strCache>
                <c:ptCount val="24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  <c:pt idx="15">
                  <c:v>April</c:v>
                </c:pt>
                <c:pt idx="16">
                  <c:v>May</c:v>
                </c:pt>
                <c:pt idx="17">
                  <c:v>June</c:v>
                </c:pt>
                <c:pt idx="18">
                  <c:v>July</c:v>
                </c:pt>
                <c:pt idx="19">
                  <c:v>August</c:v>
                </c:pt>
                <c:pt idx="20">
                  <c:v>September</c:v>
                </c:pt>
                <c:pt idx="21">
                  <c:v>October</c:v>
                </c:pt>
                <c:pt idx="22">
                  <c:v>November</c:v>
                </c:pt>
                <c:pt idx="23">
                  <c:v>December</c:v>
                </c:pt>
              </c:strCache>
            </c:strRef>
          </c:cat>
          <c:val>
            <c:numRef>
              <c:f>'[SnapShelf Forecast.xlsx]Example'!$G$75:$AD$75</c:f>
              <c:numCache>
                <c:formatCode>#,##0.0</c:formatCode>
                <c:ptCount val="24"/>
                <c:pt idx="0">
                  <c:v>510</c:v>
                </c:pt>
                <c:pt idx="1">
                  <c:v>520.20000000000005</c:v>
                </c:pt>
                <c:pt idx="2">
                  <c:v>551.41200000000003</c:v>
                </c:pt>
                <c:pt idx="3">
                  <c:v>540.38376000000005</c:v>
                </c:pt>
                <c:pt idx="4">
                  <c:v>551.19143520000011</c:v>
                </c:pt>
                <c:pt idx="5">
                  <c:v>584.26292131200012</c:v>
                </c:pt>
                <c:pt idx="6">
                  <c:v>572.57766288576011</c:v>
                </c:pt>
                <c:pt idx="7">
                  <c:v>584.02921614347531</c:v>
                </c:pt>
                <c:pt idx="8">
                  <c:v>706.67535153360507</c:v>
                </c:pt>
                <c:pt idx="9">
                  <c:v>692.54184450293292</c:v>
                </c:pt>
                <c:pt idx="10">
                  <c:v>706.39268139299156</c:v>
                </c:pt>
                <c:pt idx="11">
                  <c:v>748.77624227657111</c:v>
                </c:pt>
                <c:pt idx="12">
                  <c:v>733.80071743103963</c:v>
                </c:pt>
                <c:pt idx="13">
                  <c:v>755.81473895397085</c:v>
                </c:pt>
                <c:pt idx="14">
                  <c:v>876.74509718660624</c:v>
                </c:pt>
                <c:pt idx="15">
                  <c:v>859.21019524287408</c:v>
                </c:pt>
                <c:pt idx="16">
                  <c:v>884.98650110016035</c:v>
                </c:pt>
                <c:pt idx="17">
                  <c:v>1026.584341276186</c:v>
                </c:pt>
                <c:pt idx="18">
                  <c:v>1006.0526544506623</c:v>
                </c:pt>
                <c:pt idx="19">
                  <c:v>1036.2342340841822</c:v>
                </c:pt>
                <c:pt idx="20">
                  <c:v>1409.2785583544878</c:v>
                </c:pt>
                <c:pt idx="21">
                  <c:v>1381.092987187398</c:v>
                </c:pt>
                <c:pt idx="22">
                  <c:v>1422.5257768030199</c:v>
                </c:pt>
                <c:pt idx="23">
                  <c:v>1650.1299010915034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6C-4FA7-872C-8D25288137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6393503"/>
        <c:axId val="361498303"/>
      </c:lineChart>
      <c:catAx>
        <c:axId val="36638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487263"/>
        <c:crosses val="autoZero"/>
        <c:auto val="1"/>
        <c:lblAlgn val="ctr"/>
        <c:lblOffset val="100"/>
        <c:noMultiLvlLbl val="0"/>
      </c:catAx>
      <c:valAx>
        <c:axId val="36148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386543"/>
        <c:crosses val="autoZero"/>
        <c:crossBetween val="between"/>
      </c:valAx>
      <c:valAx>
        <c:axId val="361498303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393503"/>
        <c:crosses val="max"/>
        <c:crossBetween val="between"/>
      </c:valAx>
      <c:catAx>
        <c:axId val="366393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614983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Regular</a:t>
            </a:r>
            <a:r>
              <a:rPr lang="en-US" baseline="0"/>
              <a:t> Launch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Example!$E$54</c:f>
              <c:strCache>
                <c:ptCount val="1"/>
                <c:pt idx="0">
                  <c:v>Rev$</c:v>
                </c:pt>
              </c:strCache>
            </c:strRef>
          </c:tx>
          <c:spPr>
            <a:solidFill>
              <a:srgbClr val="21485D"/>
            </a:solidFill>
            <a:ln>
              <a:noFill/>
            </a:ln>
            <a:effectLst/>
          </c:spPr>
          <c:invertIfNegative val="0"/>
          <c:cat>
            <c:strRef>
              <c:f>Example!$F$50:$AD$50</c:f>
              <c:strCache>
                <c:ptCount val="25"/>
                <c:pt idx="1">
                  <c:v>January</c:v>
                </c:pt>
                <c:pt idx="2">
                  <c:v>February</c:v>
                </c:pt>
                <c:pt idx="3">
                  <c:v>March</c:v>
                </c:pt>
                <c:pt idx="4">
                  <c:v>April</c:v>
                </c:pt>
                <c:pt idx="5">
                  <c:v>May</c:v>
                </c:pt>
                <c:pt idx="6">
                  <c:v>June</c:v>
                </c:pt>
                <c:pt idx="7">
                  <c:v>July</c:v>
                </c:pt>
                <c:pt idx="8">
                  <c:v>August</c:v>
                </c:pt>
                <c:pt idx="9">
                  <c:v>September</c:v>
                </c:pt>
                <c:pt idx="10">
                  <c:v>October</c:v>
                </c:pt>
                <c:pt idx="11">
                  <c:v>November</c:v>
                </c:pt>
                <c:pt idx="12">
                  <c:v>December</c:v>
                </c:pt>
                <c:pt idx="13">
                  <c:v>January</c:v>
                </c:pt>
                <c:pt idx="14">
                  <c:v>February</c:v>
                </c:pt>
                <c:pt idx="15">
                  <c:v>March</c:v>
                </c:pt>
                <c:pt idx="16">
                  <c:v>April</c:v>
                </c:pt>
                <c:pt idx="17">
                  <c:v>May</c:v>
                </c:pt>
                <c:pt idx="18">
                  <c:v>June</c:v>
                </c:pt>
                <c:pt idx="19">
                  <c:v>July</c:v>
                </c:pt>
                <c:pt idx="20">
                  <c:v>August</c:v>
                </c:pt>
                <c:pt idx="21">
                  <c:v>September</c:v>
                </c:pt>
                <c:pt idx="22">
                  <c:v>October</c:v>
                </c:pt>
                <c:pt idx="23">
                  <c:v>November</c:v>
                </c:pt>
                <c:pt idx="24">
                  <c:v>December</c:v>
                </c:pt>
              </c:strCache>
            </c:strRef>
          </c:cat>
          <c:val>
            <c:numRef>
              <c:f>Example!$F$54:$AD$54</c:f>
              <c:numCache>
                <c:formatCode>"$"#,##0_);[Red]\("$"#,##0\)</c:formatCode>
                <c:ptCount val="25"/>
                <c:pt idx="1">
                  <c:v>10931.25</c:v>
                </c:pt>
                <c:pt idx="2">
                  <c:v>9937.5</c:v>
                </c:pt>
                <c:pt idx="3">
                  <c:v>10931.25</c:v>
                </c:pt>
                <c:pt idx="4">
                  <c:v>11587.125</c:v>
                </c:pt>
                <c:pt idx="5">
                  <c:v>10533.75</c:v>
                </c:pt>
                <c:pt idx="6">
                  <c:v>11587.125</c:v>
                </c:pt>
                <c:pt idx="7">
                  <c:v>12282.352500000001</c:v>
                </c:pt>
                <c:pt idx="8">
                  <c:v>11724.063750000001</c:v>
                </c:pt>
                <c:pt idx="9">
                  <c:v>13482.673312499999</c:v>
                </c:pt>
                <c:pt idx="10">
                  <c:v>13225.949104761905</c:v>
                </c:pt>
                <c:pt idx="11">
                  <c:v>11422.410590476191</c:v>
                </c:pt>
                <c:pt idx="12">
                  <c:v>13225.949104761905</c:v>
                </c:pt>
                <c:pt idx="13">
                  <c:v>13105.713203809526</c:v>
                </c:pt>
                <c:pt idx="14">
                  <c:v>13105.713203809526</c:v>
                </c:pt>
                <c:pt idx="15">
                  <c:v>15071.570184380955</c:v>
                </c:pt>
                <c:pt idx="16">
                  <c:v>15468.222785565004</c:v>
                </c:pt>
                <c:pt idx="17">
                  <c:v>14062.020714150003</c:v>
                </c:pt>
                <c:pt idx="18">
                  <c:v>15468.222785565004</c:v>
                </c:pt>
                <c:pt idx="19">
                  <c:v>16093.98270734468</c:v>
                </c:pt>
                <c:pt idx="20">
                  <c:v>16860.362836265856</c:v>
                </c:pt>
                <c:pt idx="21">
                  <c:v>19312.779248813618</c:v>
                </c:pt>
                <c:pt idx="22">
                  <c:v>17820.892597847062</c:v>
                </c:pt>
                <c:pt idx="23">
                  <c:v>16972.278664616249</c:v>
                </c:pt>
                <c:pt idx="24">
                  <c:v>18669.506531077874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76-4608-89DB-2CDFA47A0AFA}"/>
            </c:ext>
          </c:extLst>
        </c:ser>
        <c:ser>
          <c:idx val="2"/>
          <c:order val="2"/>
          <c:tx>
            <c:strRef>
              <c:f>Example!$E$55</c:f>
              <c:strCache>
                <c:ptCount val="1"/>
                <c:pt idx="0">
                  <c:v>COGs</c:v>
                </c:pt>
              </c:strCache>
            </c:strRef>
          </c:tx>
          <c:spPr>
            <a:solidFill>
              <a:srgbClr val="FC7624"/>
            </a:solidFill>
            <a:ln>
              <a:noFill/>
            </a:ln>
            <a:effectLst/>
          </c:spPr>
          <c:invertIfNegative val="0"/>
          <c:cat>
            <c:strRef>
              <c:f>Example!$F$50:$AD$50</c:f>
              <c:strCache>
                <c:ptCount val="25"/>
                <c:pt idx="1">
                  <c:v>January</c:v>
                </c:pt>
                <c:pt idx="2">
                  <c:v>February</c:v>
                </c:pt>
                <c:pt idx="3">
                  <c:v>March</c:v>
                </c:pt>
                <c:pt idx="4">
                  <c:v>April</c:v>
                </c:pt>
                <c:pt idx="5">
                  <c:v>May</c:v>
                </c:pt>
                <c:pt idx="6">
                  <c:v>June</c:v>
                </c:pt>
                <c:pt idx="7">
                  <c:v>July</c:v>
                </c:pt>
                <c:pt idx="8">
                  <c:v>August</c:v>
                </c:pt>
                <c:pt idx="9">
                  <c:v>September</c:v>
                </c:pt>
                <c:pt idx="10">
                  <c:v>October</c:v>
                </c:pt>
                <c:pt idx="11">
                  <c:v>November</c:v>
                </c:pt>
                <c:pt idx="12">
                  <c:v>December</c:v>
                </c:pt>
                <c:pt idx="13">
                  <c:v>January</c:v>
                </c:pt>
                <c:pt idx="14">
                  <c:v>February</c:v>
                </c:pt>
                <c:pt idx="15">
                  <c:v>March</c:v>
                </c:pt>
                <c:pt idx="16">
                  <c:v>April</c:v>
                </c:pt>
                <c:pt idx="17">
                  <c:v>May</c:v>
                </c:pt>
                <c:pt idx="18">
                  <c:v>June</c:v>
                </c:pt>
                <c:pt idx="19">
                  <c:v>July</c:v>
                </c:pt>
                <c:pt idx="20">
                  <c:v>August</c:v>
                </c:pt>
                <c:pt idx="21">
                  <c:v>September</c:v>
                </c:pt>
                <c:pt idx="22">
                  <c:v>October</c:v>
                </c:pt>
                <c:pt idx="23">
                  <c:v>November</c:v>
                </c:pt>
                <c:pt idx="24">
                  <c:v>December</c:v>
                </c:pt>
              </c:strCache>
            </c:strRef>
          </c:cat>
          <c:val>
            <c:numRef>
              <c:f>Example!$F$55:$AD$55</c:f>
              <c:numCache>
                <c:formatCode>"$"#,##0_);[Red]\("$"#,##0\)</c:formatCode>
                <c:ptCount val="25"/>
                <c:pt idx="1">
                  <c:v>5061.1687499999998</c:v>
                </c:pt>
                <c:pt idx="2">
                  <c:v>4601.0625</c:v>
                </c:pt>
                <c:pt idx="3">
                  <c:v>5061.1687499999998</c:v>
                </c:pt>
                <c:pt idx="4">
                  <c:v>5364.8388750000004</c:v>
                </c:pt>
                <c:pt idx="5">
                  <c:v>4877.1262500000003</c:v>
                </c:pt>
                <c:pt idx="6">
                  <c:v>5364.8388750000004</c:v>
                </c:pt>
                <c:pt idx="7">
                  <c:v>5686.7292075000005</c:v>
                </c:pt>
                <c:pt idx="8">
                  <c:v>5428.2415162500001</c:v>
                </c:pt>
                <c:pt idx="9">
                  <c:v>6242.4777436874992</c:v>
                </c:pt>
                <c:pt idx="10">
                  <c:v>6123.6144355047618</c:v>
                </c:pt>
                <c:pt idx="11">
                  <c:v>5288.5761033904764</c:v>
                </c:pt>
                <c:pt idx="12">
                  <c:v>6123.6144355047618</c:v>
                </c:pt>
                <c:pt idx="13">
                  <c:v>6067.9452133638106</c:v>
                </c:pt>
                <c:pt idx="14">
                  <c:v>6067.9452133638106</c:v>
                </c:pt>
                <c:pt idx="15">
                  <c:v>6978.1369953683825</c:v>
                </c:pt>
                <c:pt idx="16">
                  <c:v>7161.7871497165961</c:v>
                </c:pt>
                <c:pt idx="17">
                  <c:v>6510.7155906514517</c:v>
                </c:pt>
                <c:pt idx="18">
                  <c:v>7161.7871497165961</c:v>
                </c:pt>
                <c:pt idx="19">
                  <c:v>7451.5139935005873</c:v>
                </c:pt>
                <c:pt idx="20">
                  <c:v>7806.3479931910915</c:v>
                </c:pt>
                <c:pt idx="21">
                  <c:v>8941.8167922007051</c:v>
                </c:pt>
                <c:pt idx="22">
                  <c:v>8251.073272803189</c:v>
                </c:pt>
                <c:pt idx="23">
                  <c:v>7858.1650217173228</c:v>
                </c:pt>
                <c:pt idx="24">
                  <c:v>8643.9815238890551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76-4608-89DB-2CDFA47A0A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1993552"/>
        <c:axId val="1432605024"/>
      </c:barChart>
      <c:lineChart>
        <c:grouping val="standard"/>
        <c:varyColors val="0"/>
        <c:ser>
          <c:idx val="0"/>
          <c:order val="0"/>
          <c:tx>
            <c:strRef>
              <c:f>Example!$E$53</c:f>
              <c:strCache>
                <c:ptCount val="1"/>
                <c:pt idx="0">
                  <c:v>Monthly Units</c:v>
                </c:pt>
              </c:strCache>
            </c:strRef>
          </c:tx>
          <c:spPr>
            <a:ln w="28575" cap="rnd">
              <a:solidFill>
                <a:srgbClr val="FCC212"/>
              </a:solidFill>
              <a:round/>
            </a:ln>
            <a:effectLst/>
          </c:spPr>
          <c:marker>
            <c:symbol val="none"/>
          </c:marker>
          <c:cat>
            <c:strRef>
              <c:f>Example!$F$50:$AD$50</c:f>
              <c:strCache>
                <c:ptCount val="25"/>
                <c:pt idx="1">
                  <c:v>January</c:v>
                </c:pt>
                <c:pt idx="2">
                  <c:v>February</c:v>
                </c:pt>
                <c:pt idx="3">
                  <c:v>March</c:v>
                </c:pt>
                <c:pt idx="4">
                  <c:v>April</c:v>
                </c:pt>
                <c:pt idx="5">
                  <c:v>May</c:v>
                </c:pt>
                <c:pt idx="6">
                  <c:v>June</c:v>
                </c:pt>
                <c:pt idx="7">
                  <c:v>July</c:v>
                </c:pt>
                <c:pt idx="8">
                  <c:v>August</c:v>
                </c:pt>
                <c:pt idx="9">
                  <c:v>September</c:v>
                </c:pt>
                <c:pt idx="10">
                  <c:v>October</c:v>
                </c:pt>
                <c:pt idx="11">
                  <c:v>November</c:v>
                </c:pt>
                <c:pt idx="12">
                  <c:v>December</c:v>
                </c:pt>
                <c:pt idx="13">
                  <c:v>January</c:v>
                </c:pt>
                <c:pt idx="14">
                  <c:v>February</c:v>
                </c:pt>
                <c:pt idx="15">
                  <c:v>March</c:v>
                </c:pt>
                <c:pt idx="16">
                  <c:v>April</c:v>
                </c:pt>
                <c:pt idx="17">
                  <c:v>May</c:v>
                </c:pt>
                <c:pt idx="18">
                  <c:v>June</c:v>
                </c:pt>
                <c:pt idx="19">
                  <c:v>July</c:v>
                </c:pt>
                <c:pt idx="20">
                  <c:v>August</c:v>
                </c:pt>
                <c:pt idx="21">
                  <c:v>September</c:v>
                </c:pt>
                <c:pt idx="22">
                  <c:v>October</c:v>
                </c:pt>
                <c:pt idx="23">
                  <c:v>November</c:v>
                </c:pt>
                <c:pt idx="24">
                  <c:v>December</c:v>
                </c:pt>
              </c:strCache>
            </c:strRef>
          </c:cat>
          <c:val>
            <c:numRef>
              <c:f>Example!$F$53:$AD$53</c:f>
              <c:numCache>
                <c:formatCode>#,##0</c:formatCode>
                <c:ptCount val="25"/>
                <c:pt idx="1">
                  <c:v>546.5625</c:v>
                </c:pt>
                <c:pt idx="2">
                  <c:v>496.875</c:v>
                </c:pt>
                <c:pt idx="3">
                  <c:v>546.5625</c:v>
                </c:pt>
                <c:pt idx="4">
                  <c:v>579.35625000000005</c:v>
                </c:pt>
                <c:pt idx="5">
                  <c:v>526.6875</c:v>
                </c:pt>
                <c:pt idx="6">
                  <c:v>579.35625000000005</c:v>
                </c:pt>
                <c:pt idx="7">
                  <c:v>614.11762500000009</c:v>
                </c:pt>
                <c:pt idx="8">
                  <c:v>586.20318750000001</c:v>
                </c:pt>
                <c:pt idx="9">
                  <c:v>674.13366562499994</c:v>
                </c:pt>
                <c:pt idx="10">
                  <c:v>661.29745523809527</c:v>
                </c:pt>
                <c:pt idx="11">
                  <c:v>571.12052952380952</c:v>
                </c:pt>
                <c:pt idx="12">
                  <c:v>661.29745523809527</c:v>
                </c:pt>
                <c:pt idx="13">
                  <c:v>655.28566019047628</c:v>
                </c:pt>
                <c:pt idx="14">
                  <c:v>655.28566019047628</c:v>
                </c:pt>
                <c:pt idx="15">
                  <c:v>753.57850921904776</c:v>
                </c:pt>
                <c:pt idx="16">
                  <c:v>773.41113927825018</c:v>
                </c:pt>
                <c:pt idx="17">
                  <c:v>703.10103570750016</c:v>
                </c:pt>
                <c:pt idx="18">
                  <c:v>773.41113927825018</c:v>
                </c:pt>
                <c:pt idx="19">
                  <c:v>804.69913536723402</c:v>
                </c:pt>
                <c:pt idx="20">
                  <c:v>843.0181418132928</c:v>
                </c:pt>
                <c:pt idx="21">
                  <c:v>965.63896244068087</c:v>
                </c:pt>
                <c:pt idx="22">
                  <c:v>891.0446298923531</c:v>
                </c:pt>
                <c:pt idx="23">
                  <c:v>848.61393323081245</c:v>
                </c:pt>
                <c:pt idx="24">
                  <c:v>933.47532655389375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76-4608-89DB-2CDFA47A0A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5920624"/>
        <c:axId val="1691077152"/>
      </c:lineChart>
      <c:catAx>
        <c:axId val="175199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2605024"/>
        <c:crosses val="autoZero"/>
        <c:auto val="1"/>
        <c:lblAlgn val="ctr"/>
        <c:lblOffset val="100"/>
        <c:noMultiLvlLbl val="0"/>
      </c:catAx>
      <c:valAx>
        <c:axId val="143260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993552"/>
        <c:crosses val="autoZero"/>
        <c:crossBetween val="between"/>
      </c:valAx>
      <c:valAx>
        <c:axId val="1691077152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5920624"/>
        <c:crosses val="max"/>
        <c:crossBetween val="between"/>
      </c:valAx>
      <c:catAx>
        <c:axId val="1695920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910771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B746E-3559-4C25-AD06-333D5D376B84}" type="datetimeFigureOut">
              <a:t>4/5/24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A2BB5-594C-401F-94EA-367D7D83D5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45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2BB5-594C-401F-94EA-367D7D83D56D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25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2BB5-594C-401F-94EA-367D7D83D5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5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2BB5-594C-401F-94EA-367D7D83D5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67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2BB5-594C-401F-94EA-367D7D83D5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1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2BB5-594C-401F-94EA-367D7D83D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4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2BB5-594C-401F-94EA-367D7D83D56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6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“operational cost” to Cost structure</a:t>
            </a:r>
          </a:p>
          <a:p>
            <a:r>
              <a:rPr lang="en-US"/>
              <a:t>It could include tech support cost, employee salary etc</a:t>
            </a:r>
          </a:p>
        </p:txBody>
      </p:sp>
    </p:spTree>
    <p:extLst>
      <p:ext uri="{BB962C8B-B14F-4D97-AF65-F5344CB8AC3E}">
        <p14:creationId xmlns:p14="http://schemas.microsoft.com/office/powerpoint/2010/main" val="382109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2BB5-594C-401F-94EA-367D7D83D5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6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2BB5-594C-401F-94EA-367D7D83D5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40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2BB5-594C-401F-94EA-367D7D83D5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46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2BB5-594C-401F-94EA-367D7D83D5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289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143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82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17445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332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691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5377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0908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728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9522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655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67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8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21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gnet-shop.com/magnetic-tape#:~:text=The%20adhesive%20force%20is%20415,force%20is%2075%20g%2Fcm%C2%B2." TargetMode="External"/><Relationship Id="rId4" Type="http://schemas.openxmlformats.org/officeDocument/2006/relationships/hyperlink" Target="https://www.intemag.com/images/uploads/Loctite_Magnet_Bonding_Technical_Information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jpeg"/><Relationship Id="rId3" Type="http://schemas.openxmlformats.org/officeDocument/2006/relationships/image" Target="../media/image4.png"/><Relationship Id="rId7" Type="http://schemas.openxmlformats.org/officeDocument/2006/relationships/image" Target="../media/image50.jpeg"/><Relationship Id="rId12" Type="http://schemas.openxmlformats.org/officeDocument/2006/relationships/image" Target="../media/image55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6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svg"/><Relationship Id="rId10" Type="http://schemas.openxmlformats.org/officeDocument/2006/relationships/image" Target="../media/image4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sticstoday.com/materials/the-true-cost-of-custom-colorants" TargetMode="External"/><Relationship Id="rId2" Type="http://schemas.openxmlformats.org/officeDocument/2006/relationships/hyperlink" Target="http://www.cognitivemarketresearch.com/home-organization-products-market-re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mordorintelligence.com/industry-reports/united-states-home-organizers-and-storage-mark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jpeg"/><Relationship Id="rId7" Type="http://schemas.openxmlformats.org/officeDocument/2006/relationships/hyperlink" Target="https://dreamingofhomemaking.com/mudroom-organization-back-to-school-gea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4.png"/><Relationship Id="rId4" Type="http://schemas.openxmlformats.org/officeDocument/2006/relationships/image" Target="../media/image17.jpeg"/><Relationship Id="rId9" Type="http://schemas.openxmlformats.org/officeDocument/2006/relationships/hyperlink" Target="http://www.iheartorganizing.com/2015/06/uheart-organizing-summer-ready-mudroom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err="1">
                <a:solidFill>
                  <a:schemeClr val="bg1"/>
                </a:solidFill>
                <a:latin typeface="Bierstadt Display"/>
              </a:rPr>
              <a:t>SnapShelf</a:t>
            </a:r>
            <a:r>
              <a:rPr lang="en-US" sz="7200">
                <a:solidFill>
                  <a:schemeClr val="bg1"/>
                </a:solidFill>
                <a:latin typeface="Bierstadt Display"/>
              </a:rPr>
              <a:t> </a:t>
            </a:r>
            <a:endParaRPr lang="en-US" sz="7200">
              <a:solidFill>
                <a:schemeClr val="bg1"/>
              </a:solidFill>
              <a:latin typeface="Bierstadt Display"/>
              <a:ea typeface="Calibri Light"/>
              <a:cs typeface="Calibri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C634B1-F283-C586-ED8F-0963C961C8E8}"/>
              </a:ext>
            </a:extLst>
          </p:cNvPr>
          <p:cNvSpPr/>
          <p:nvPr/>
        </p:nvSpPr>
        <p:spPr>
          <a:xfrm>
            <a:off x="-253999" y="4081996"/>
            <a:ext cx="12179608" cy="5092387"/>
          </a:xfrm>
          <a:prstGeom prst="ellipse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yellow and black rectangle&#10;&#10;Description automatically generated">
            <a:extLst>
              <a:ext uri="{FF2B5EF4-FFF2-40B4-BE49-F238E27FC236}">
                <a16:creationId xmlns:a16="http://schemas.microsoft.com/office/drawing/2014/main" id="{E4F663D0-37B9-21A7-CE56-FFEFAEAC9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2262">
            <a:off x="2397055" y="4669334"/>
            <a:ext cx="7018266" cy="2550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6DB955-EA40-D22F-1210-A216DB16F70A}"/>
              </a:ext>
            </a:extLst>
          </p:cNvPr>
          <p:cNvSpPr txBox="1"/>
          <p:nvPr/>
        </p:nvSpPr>
        <p:spPr>
          <a:xfrm>
            <a:off x="3684983" y="5229516"/>
            <a:ext cx="43739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ierstadt"/>
                <a:cs typeface="Calibri"/>
              </a:rPr>
              <a:t>Adapt Your Storage, Your Way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EBD42-0939-A350-3402-91628AE6D639}"/>
              </a:ext>
            </a:extLst>
          </p:cNvPr>
          <p:cNvSpPr txBox="1"/>
          <p:nvPr/>
        </p:nvSpPr>
        <p:spPr>
          <a:xfrm>
            <a:off x="2330424" y="5994379"/>
            <a:ext cx="64243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ierstadt"/>
                <a:cs typeface="Calibri"/>
              </a:rPr>
              <a:t>By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Bierstadt"/>
              </a:rPr>
              <a:t>Deepshika</a:t>
            </a:r>
            <a:r>
              <a:rPr lang="en-US" sz="1400" dirty="0">
                <a:solidFill>
                  <a:schemeClr val="bg1"/>
                </a:solidFill>
                <a:latin typeface="Bierstadt"/>
              </a:rPr>
              <a:t> Soni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BEF2BCBC-BF6C-3FD5-49EF-FC9CA763B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13" y="654742"/>
            <a:ext cx="1538306" cy="189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36D8E3-376C-D5C5-DD21-F081C39410F0}"/>
              </a:ext>
            </a:extLst>
          </p:cNvPr>
          <p:cNvSpPr txBox="1"/>
          <p:nvPr/>
        </p:nvSpPr>
        <p:spPr>
          <a:xfrm>
            <a:off x="9602945" y="6046981"/>
            <a:ext cx="1975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Note: This presentation requires "presentation mode" to view all content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40"/>
                            </p:stCondLst>
                            <p:childTnLst>
                              <p:par>
                                <p:cTn id="10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7857-0DD1-5899-5A11-8D96F27D2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19" y="21679"/>
            <a:ext cx="10515600" cy="1325563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>
                <a:latin typeface="Bierstadt"/>
              </a:rPr>
              <a:t>Business Model Canvas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277779-BD81-17AE-CEC2-6DE229EBA33E}"/>
              </a:ext>
            </a:extLst>
          </p:cNvPr>
          <p:cNvGrpSpPr/>
          <p:nvPr/>
        </p:nvGrpSpPr>
        <p:grpSpPr>
          <a:xfrm>
            <a:off x="280015" y="1049417"/>
            <a:ext cx="2277701" cy="3167905"/>
            <a:chOff x="280015" y="1049417"/>
            <a:chExt cx="2256825" cy="320965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19E30FF-D44F-BABB-1280-2AF1892E6589}"/>
                </a:ext>
              </a:extLst>
            </p:cNvPr>
            <p:cNvSpPr/>
            <p:nvPr/>
          </p:nvSpPr>
          <p:spPr>
            <a:xfrm>
              <a:off x="324393" y="1049417"/>
              <a:ext cx="2139182" cy="3209658"/>
            </a:xfrm>
            <a:prstGeom prst="roundRect">
              <a:avLst/>
            </a:prstGeom>
            <a:solidFill>
              <a:srgbClr val="2148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lang="en-US" sz="1600" b="1">
                <a:solidFill>
                  <a:schemeClr val="bg1"/>
                </a:solidFill>
                <a:latin typeface="Bierstadt"/>
                <a:ea typeface="Lato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9CA00B-A47C-3836-5A9F-C40ACFEB3E23}"/>
                </a:ext>
              </a:extLst>
            </p:cNvPr>
            <p:cNvSpPr txBox="1"/>
            <p:nvPr/>
          </p:nvSpPr>
          <p:spPr>
            <a:xfrm>
              <a:off x="280015" y="1272226"/>
              <a:ext cx="2256825" cy="27675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550" b="1">
                  <a:solidFill>
                    <a:srgbClr val="FFFFFF"/>
                  </a:solidFill>
                  <a:latin typeface="Bierstadt"/>
                </a:rPr>
                <a:t>KEY PARTNERS</a:t>
              </a:r>
              <a:endParaRPr lang="en-US" sz="1400" b="1">
                <a:solidFill>
                  <a:srgbClr val="FFFFFF"/>
                </a:solidFill>
                <a:latin typeface="Bierstadt"/>
              </a:endParaRPr>
            </a:p>
            <a:p>
              <a:pPr marL="57150" indent="-11430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"/>
                </a:rPr>
                <a:t>Manufacturers</a:t>
              </a:r>
              <a:endParaRPr lang="en-US" sz="1100">
                <a:latin typeface="Bierstadt"/>
              </a:endParaRPr>
            </a:p>
            <a:p>
              <a:pPr marL="57150" indent="-11430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"/>
                </a:rPr>
                <a:t>Suppliers and wholesalers</a:t>
              </a:r>
              <a:endParaRPr lang="en-US" sz="1100">
                <a:latin typeface="Bierstadt"/>
              </a:endParaRPr>
            </a:p>
            <a:p>
              <a:pPr marL="57150" indent="-11430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"/>
                </a:rPr>
                <a:t>Retailers</a:t>
              </a:r>
              <a:endParaRPr lang="en-US" sz="1100">
                <a:latin typeface="Bierstadt"/>
              </a:endParaRPr>
            </a:p>
            <a:p>
              <a:pPr marL="514350" lvl="1" indent="-114300">
                <a:buFont typeface="Courier New"/>
                <a:buChar char="o"/>
              </a:pPr>
              <a:r>
                <a:rPr lang="en-US" sz="1100">
                  <a:solidFill>
                    <a:srgbClr val="FFFFFF"/>
                  </a:solidFill>
                  <a:latin typeface="Bierstadt"/>
                </a:rPr>
                <a:t>Hardware stores (Lowes, Home Depot)</a:t>
              </a:r>
              <a:endParaRPr lang="en-US" sz="1100">
                <a:latin typeface="Bierstadt"/>
              </a:endParaRPr>
            </a:p>
            <a:p>
              <a:pPr marL="514350" lvl="1" indent="-114300">
                <a:buFont typeface="Courier New"/>
                <a:buChar char="o"/>
              </a:pPr>
              <a:r>
                <a:rPr lang="en-US" sz="1100">
                  <a:solidFill>
                    <a:srgbClr val="FFFFFF"/>
                  </a:solidFill>
                  <a:latin typeface="Bierstadt"/>
                </a:rPr>
                <a:t>Home Furnishing stores (HomeGoods, IKEA)</a:t>
              </a:r>
              <a:endParaRPr lang="en-US" sz="1100">
                <a:latin typeface="Bierstadt"/>
              </a:endParaRPr>
            </a:p>
            <a:p>
              <a:pPr marL="57150" indent="-11430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"/>
                </a:rPr>
                <a:t>Third party online retailers</a:t>
              </a:r>
              <a:endParaRPr lang="en-US" sz="1100">
                <a:latin typeface="Bierstadt"/>
              </a:endParaRPr>
            </a:p>
            <a:p>
              <a:pPr marL="57150" indent="-11430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"/>
                </a:rPr>
                <a:t>(Amazon)</a:t>
              </a:r>
              <a:endParaRPr lang="en-US" sz="1100">
                <a:latin typeface="Bierstadt"/>
              </a:endParaRPr>
            </a:p>
            <a:p>
              <a:pPr marL="57150" indent="-11430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"/>
                </a:rPr>
                <a:t>Social media partners (ex.</a:t>
              </a:r>
              <a:endParaRPr lang="en-US" sz="1100">
                <a:latin typeface="Bierstadt"/>
              </a:endParaRPr>
            </a:p>
            <a:p>
              <a:r>
                <a:rPr lang="en-US" sz="1100">
                  <a:solidFill>
                    <a:srgbClr val="FFFFFF"/>
                  </a:solidFill>
                  <a:latin typeface="Bierstadt"/>
                </a:rPr>
                <a:t>Influencers, companies willing to run ads)</a:t>
              </a:r>
              <a:endParaRPr lang="en-US" sz="1100">
                <a:latin typeface="Bierstadt"/>
              </a:endParaRPr>
            </a:p>
            <a:p>
              <a:pPr marL="57150" indent="-11430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"/>
                </a:rPr>
                <a:t>Customer segments for design verification and validation</a:t>
              </a:r>
              <a:endParaRPr lang="en-US" sz="1100">
                <a:latin typeface="Bierstadt"/>
              </a:endParaRPr>
            </a:p>
          </p:txBody>
        </p:sp>
      </p:grpSp>
      <p:pic>
        <p:nvPicPr>
          <p:cNvPr id="20" name="Graphic 19" descr="Handshake outline">
            <a:extLst>
              <a:ext uri="{FF2B5EF4-FFF2-40B4-BE49-F238E27FC236}">
                <a16:creationId xmlns:a16="http://schemas.microsoft.com/office/drawing/2014/main" id="{6FFCC653-380C-3A93-A09C-A6DF0BFD5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1886" y="3737818"/>
            <a:ext cx="626536" cy="62653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B7CA2E6-FF69-4B7A-A231-5AF4D71E8348}"/>
              </a:ext>
            </a:extLst>
          </p:cNvPr>
          <p:cNvGrpSpPr/>
          <p:nvPr/>
        </p:nvGrpSpPr>
        <p:grpSpPr>
          <a:xfrm>
            <a:off x="140751" y="4368067"/>
            <a:ext cx="2462373" cy="2394746"/>
            <a:chOff x="140751" y="4368067"/>
            <a:chExt cx="2462373" cy="239474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50688AD-065E-3B01-6E40-8DF00EB1F888}"/>
                </a:ext>
              </a:extLst>
            </p:cNvPr>
            <p:cNvSpPr/>
            <p:nvPr/>
          </p:nvSpPr>
          <p:spPr>
            <a:xfrm>
              <a:off x="326420" y="4368067"/>
              <a:ext cx="2134331" cy="2394746"/>
            </a:xfrm>
            <a:prstGeom prst="roundRect">
              <a:avLst/>
            </a:prstGeom>
            <a:solidFill>
              <a:srgbClr val="FC76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t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lang="en-US" sz="1600" b="1">
                <a:latin typeface="Bierstadt"/>
                <a:ea typeface="Lato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8464A9-E8A2-D4AD-85C2-297BFF9480C1}"/>
                </a:ext>
              </a:extLst>
            </p:cNvPr>
            <p:cNvSpPr txBox="1"/>
            <p:nvPr/>
          </p:nvSpPr>
          <p:spPr>
            <a:xfrm>
              <a:off x="140751" y="4423225"/>
              <a:ext cx="2462373" cy="209288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000" b="1">
                  <a:solidFill>
                    <a:srgbClr val="FFFFFF"/>
                  </a:solidFill>
                  <a:latin typeface="Bierstadt Display"/>
                </a:rPr>
                <a:t>Customer</a:t>
              </a:r>
            </a:p>
            <a:p>
              <a:pPr algn="ctr"/>
              <a:r>
                <a:rPr lang="en-US" sz="2000" b="1">
                  <a:solidFill>
                    <a:srgbClr val="FFFFFF"/>
                  </a:solidFill>
                  <a:latin typeface="Bierstadt Display"/>
                </a:rPr>
                <a:t>  Relationships</a:t>
              </a:r>
            </a:p>
            <a:p>
              <a:pPr marL="17145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 Display"/>
                </a:rPr>
                <a:t>Attracting customers</a:t>
              </a:r>
              <a:endParaRPr lang="en-US" sz="1100">
                <a:latin typeface="Bierstadt Display"/>
              </a:endParaRPr>
            </a:p>
            <a:p>
              <a:pPr marL="628650" lvl="1" indent="-114300">
                <a:buFont typeface="Courier New"/>
                <a:buChar char="o"/>
              </a:pPr>
              <a:r>
                <a:rPr lang="en-US" sz="1100">
                  <a:solidFill>
                    <a:srgbClr val="FFFFFF"/>
                  </a:solidFill>
                  <a:latin typeface="Bierstadt Display"/>
                </a:rPr>
                <a:t>Online ads</a:t>
              </a:r>
              <a:endParaRPr lang="en-US" sz="1100">
                <a:latin typeface="Bierstadt Display"/>
              </a:endParaRPr>
            </a:p>
            <a:p>
              <a:pPr marL="628650" lvl="1" indent="-114300">
                <a:buFont typeface="Courier New"/>
                <a:buChar char="o"/>
              </a:pPr>
              <a:r>
                <a:rPr lang="en-US" sz="1100">
                  <a:solidFill>
                    <a:srgbClr val="FFFFFF"/>
                  </a:solidFill>
                  <a:latin typeface="Bierstadt Display"/>
                </a:rPr>
                <a:t>Social media promotion</a:t>
              </a:r>
              <a:endParaRPr lang="en-US" sz="1100">
                <a:latin typeface="Bierstadt Display"/>
              </a:endParaRPr>
            </a:p>
            <a:p>
              <a:pPr marL="17145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 Display"/>
                </a:rPr>
                <a:t>Maintaining customers</a:t>
              </a:r>
              <a:endParaRPr lang="en-US" sz="1100">
                <a:latin typeface="Bierstadt Display"/>
              </a:endParaRPr>
            </a:p>
            <a:p>
              <a:pPr marL="628650" lvl="1" indent="-114300">
                <a:buFont typeface="Courier New"/>
                <a:buChar char="o"/>
              </a:pPr>
              <a:r>
                <a:rPr lang="en-US" sz="1100">
                  <a:solidFill>
                    <a:srgbClr val="FFFFFF"/>
                  </a:solidFill>
                  <a:latin typeface="Bierstadt Display"/>
                </a:rPr>
                <a:t>2-year warranty</a:t>
              </a:r>
              <a:endParaRPr lang="en-US" sz="1100">
                <a:latin typeface="Bierstadt Display"/>
              </a:endParaRPr>
            </a:p>
            <a:p>
              <a:pPr marL="628650" lvl="1" indent="-114300">
                <a:buFont typeface="Courier New"/>
                <a:buChar char="o"/>
              </a:pPr>
              <a:r>
                <a:rPr lang="en-US" sz="1100">
                  <a:solidFill>
                    <a:srgbClr val="FFFFFF"/>
                  </a:solidFill>
                  <a:latin typeface="Bierstadt Display"/>
                </a:rPr>
                <a:t>Expansions to current product (ex. can buy more shelf piece</a:t>
              </a:r>
              <a:r>
                <a:rPr lang="en-US" sz="1100">
                  <a:solidFill>
                    <a:srgbClr val="FFFFFF"/>
                  </a:solidFill>
                </a:rPr>
                <a:t>s</a:t>
              </a:r>
              <a:endParaRPr lang="en-US" sz="1100"/>
            </a:p>
          </p:txBody>
        </p:sp>
        <p:pic>
          <p:nvPicPr>
            <p:cNvPr id="30" name="Graphic 29" descr="Cycle with people outline">
              <a:extLst>
                <a:ext uri="{FF2B5EF4-FFF2-40B4-BE49-F238E27FC236}">
                  <a16:creationId xmlns:a16="http://schemas.microsoft.com/office/drawing/2014/main" id="{50A21D53-B53B-41F9-EE21-9D3D2E7B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635" y="6073416"/>
              <a:ext cx="639883" cy="6178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4D2140-D678-08AF-153E-7A8305026A34}"/>
              </a:ext>
            </a:extLst>
          </p:cNvPr>
          <p:cNvGrpSpPr/>
          <p:nvPr/>
        </p:nvGrpSpPr>
        <p:grpSpPr>
          <a:xfrm>
            <a:off x="2502356" y="1050580"/>
            <a:ext cx="2145691" cy="3265805"/>
            <a:chOff x="4840548" y="1050580"/>
            <a:chExt cx="2145691" cy="326580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604932-0E08-EA00-827C-3FC26E705426}"/>
                </a:ext>
              </a:extLst>
            </p:cNvPr>
            <p:cNvSpPr/>
            <p:nvPr/>
          </p:nvSpPr>
          <p:spPr>
            <a:xfrm>
              <a:off x="4944062" y="1050580"/>
              <a:ext cx="1995612" cy="3197388"/>
            </a:xfrm>
            <a:prstGeom prst="roundRect">
              <a:avLst/>
            </a:prstGeom>
            <a:solidFill>
              <a:srgbClr val="4CC0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t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lang="en-US" sz="2489" b="1">
                <a:latin typeface="Bierstadt"/>
                <a:ea typeface="Lato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58E509-1D70-D729-948F-5FDDC6218F68}"/>
                </a:ext>
              </a:extLst>
            </p:cNvPr>
            <p:cNvSpPr txBox="1"/>
            <p:nvPr/>
          </p:nvSpPr>
          <p:spPr>
            <a:xfrm>
              <a:off x="4840548" y="1147306"/>
              <a:ext cx="2145691" cy="252376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400" b="1">
                  <a:solidFill>
                    <a:srgbClr val="FFFFFF"/>
                  </a:solidFill>
                  <a:latin typeface="Bierstadt Display"/>
                  <a:ea typeface="Lato"/>
                  <a:cs typeface="Lato"/>
                </a:rPr>
                <a:t>Customer Segments</a:t>
              </a:r>
              <a:endParaRPr lang="en-US" sz="1200" b="1">
                <a:solidFill>
                  <a:srgbClr val="FFFFFF"/>
                </a:solidFill>
                <a:latin typeface="Bierstadt Display"/>
                <a:ea typeface="Lato"/>
                <a:cs typeface="Lato"/>
              </a:endParaRPr>
            </a:p>
            <a:p>
              <a:pPr marL="171450" indent="-171450"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ierstadt Display"/>
                  <a:ea typeface="Lato"/>
                </a:rPr>
                <a:t>Young apartment owners, particularly in urban areas</a:t>
              </a:r>
              <a:endParaRPr lang="en-US" sz="1200">
                <a:latin typeface="Bierstadt Display"/>
              </a:endParaRPr>
            </a:p>
            <a:p>
              <a:pPr marL="171450" indent="-171450"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ierstadt Display"/>
                  <a:ea typeface="Lato"/>
                </a:rPr>
                <a:t>Homeowners, especially</a:t>
              </a:r>
              <a:endParaRPr lang="en-US" sz="1200">
                <a:latin typeface="Bierstadt Display"/>
                <a:ea typeface="Lato"/>
              </a:endParaRPr>
            </a:p>
            <a:p>
              <a:r>
                <a:rPr lang="en-US" sz="1200">
                  <a:solidFill>
                    <a:srgbClr val="FFFFFF"/>
                  </a:solidFill>
                  <a:latin typeface="Bierstadt Display"/>
                  <a:ea typeface="Lato"/>
                </a:rPr>
                <a:t>     with children</a:t>
              </a:r>
              <a:endParaRPr lang="en-US" sz="1200">
                <a:latin typeface="Bierstadt Display"/>
                <a:ea typeface="Lato"/>
              </a:endParaRPr>
            </a:p>
            <a:p>
              <a:pPr marL="171450" indent="-171450"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ierstadt Display"/>
                  <a:ea typeface="Lato"/>
                </a:rPr>
                <a:t>Desk sharing offices</a:t>
              </a:r>
            </a:p>
            <a:p>
              <a:pPr marL="171450" indent="-171450"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ierstadt Display"/>
                  <a:ea typeface="Lato"/>
                </a:rPr>
                <a:t>Universities</a:t>
              </a:r>
            </a:p>
            <a:p>
              <a:pPr marL="171450" indent="-171450"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ierstadt Display"/>
                  <a:ea typeface="Lato"/>
                </a:rPr>
                <a:t>Schools</a:t>
              </a:r>
            </a:p>
            <a:p>
              <a:pPr marL="171450" indent="-171450"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ierstadt Display"/>
                  <a:ea typeface="Lato"/>
                </a:rPr>
                <a:t>Coworking companies</a:t>
              </a:r>
            </a:p>
            <a:p>
              <a:pPr marL="171450" indent="-171450">
                <a:buChar char="•"/>
              </a:pPr>
              <a:endParaRPr lang="en-US" sz="1200">
                <a:solidFill>
                  <a:srgbClr val="FFFFFF"/>
                </a:solidFill>
                <a:ea typeface="Lato"/>
              </a:endParaRPr>
            </a:p>
          </p:txBody>
        </p:sp>
        <p:pic>
          <p:nvPicPr>
            <p:cNvPr id="32" name="Graphic 31" descr="Children outline">
              <a:extLst>
                <a:ext uri="{FF2B5EF4-FFF2-40B4-BE49-F238E27FC236}">
                  <a16:creationId xmlns:a16="http://schemas.microsoft.com/office/drawing/2014/main" id="{44E397FA-82D4-2A05-8208-D343B3E2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78310" y="3526565"/>
              <a:ext cx="820057" cy="78982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F673E97-744D-1D62-220C-1DB54C8AF3E8}"/>
              </a:ext>
            </a:extLst>
          </p:cNvPr>
          <p:cNvGrpSpPr/>
          <p:nvPr/>
        </p:nvGrpSpPr>
        <p:grpSpPr>
          <a:xfrm>
            <a:off x="9694681" y="902692"/>
            <a:ext cx="2375828" cy="2925214"/>
            <a:chOff x="9435664" y="934884"/>
            <a:chExt cx="2870042" cy="294953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7335DE-DF33-BD84-6CEE-B0B37AE2FAB7}"/>
                </a:ext>
              </a:extLst>
            </p:cNvPr>
            <p:cNvSpPr/>
            <p:nvPr/>
          </p:nvSpPr>
          <p:spPr>
            <a:xfrm>
              <a:off x="9499660" y="934884"/>
              <a:ext cx="2692682" cy="2949531"/>
            </a:xfrm>
            <a:prstGeom prst="roundRect">
              <a:avLst/>
            </a:prstGeom>
            <a:solidFill>
              <a:srgbClr val="FC76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lang="en-US" sz="1600" b="1">
                <a:latin typeface="Bierstadt"/>
                <a:ea typeface="Lato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E5DE9E-6F60-D6A2-BB00-CF935E0612C0}"/>
                </a:ext>
              </a:extLst>
            </p:cNvPr>
            <p:cNvSpPr txBox="1"/>
            <p:nvPr/>
          </p:nvSpPr>
          <p:spPr>
            <a:xfrm>
              <a:off x="9435664" y="993800"/>
              <a:ext cx="2870042" cy="21102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000" b="1">
                  <a:solidFill>
                    <a:srgbClr val="FFFFFF"/>
                  </a:solidFill>
                  <a:latin typeface="Bierstadt"/>
                  <a:ea typeface="Lato"/>
                  <a:cs typeface="Lato"/>
                </a:rPr>
                <a:t>Cost Structure</a:t>
              </a:r>
              <a:endParaRPr lang="en-US" sz="2000"/>
            </a:p>
            <a:p>
              <a:pPr marL="171450" indent="-171450">
                <a:buChar char="•"/>
              </a:pPr>
              <a:r>
                <a:rPr lang="en-US" sz="1200" b="1">
                  <a:solidFill>
                    <a:srgbClr val="FFFFFF"/>
                  </a:solidFill>
                  <a:latin typeface="Bierstadt"/>
                  <a:ea typeface="Lato"/>
                </a:rPr>
                <a:t>Magnetic strips:</a:t>
              </a:r>
              <a:r>
                <a:rPr lang="en-US" sz="1200">
                  <a:solidFill>
                    <a:srgbClr val="FFFFFF"/>
                  </a:solidFill>
                  <a:latin typeface="Bierstadt"/>
                  <a:ea typeface="Lato"/>
                </a:rPr>
                <a:t> $4.39/unit</a:t>
              </a:r>
            </a:p>
            <a:p>
              <a:pPr marL="171450" indent="-171450">
                <a:buChar char="•"/>
              </a:pPr>
              <a:r>
                <a:rPr lang="en-US" sz="1200" b="1">
                  <a:solidFill>
                    <a:srgbClr val="FFFFFF"/>
                  </a:solidFill>
                  <a:latin typeface="Bierstadt"/>
                  <a:ea typeface="Lato"/>
                </a:rPr>
                <a:t>Plastic blocks:</a:t>
              </a:r>
              <a:r>
                <a:rPr lang="en-US" sz="1200">
                  <a:solidFill>
                    <a:srgbClr val="FFFFFF"/>
                  </a:solidFill>
                  <a:latin typeface="Bierstadt"/>
                  <a:ea typeface="Lato"/>
                </a:rPr>
                <a:t> $4.87/unit</a:t>
              </a:r>
            </a:p>
            <a:p>
              <a:pPr marL="171450" indent="-171450">
                <a:buChar char="•"/>
              </a:pPr>
              <a:r>
                <a:rPr lang="en-US" sz="1200" b="1">
                  <a:solidFill>
                    <a:srgbClr val="FFFFFF"/>
                  </a:solidFill>
                  <a:latin typeface="Bierstadt"/>
                  <a:ea typeface="Lato"/>
                </a:rPr>
                <a:t>2' x 1' stainless steel sheet:</a:t>
              </a:r>
              <a:r>
                <a:rPr lang="en-US" sz="1200">
                  <a:solidFill>
                    <a:srgbClr val="FFFFFF"/>
                  </a:solidFill>
                  <a:latin typeface="Bierstadt"/>
                  <a:ea typeface="Lato"/>
                </a:rPr>
                <a:t> $12 (Shapiro Metal Supply</a:t>
              </a:r>
              <a:endParaRPr lang="en-US" sz="1200">
                <a:latin typeface="Bierstadt"/>
                <a:ea typeface="Lato"/>
              </a:endParaRPr>
            </a:p>
            <a:p>
              <a:pPr marL="171450" indent="-171450">
                <a:buChar char="•"/>
              </a:pPr>
              <a:r>
                <a:rPr lang="en-US" sz="1200" b="1">
                  <a:solidFill>
                    <a:srgbClr val="FFFFFF"/>
                  </a:solidFill>
                  <a:latin typeface="Bierstadt"/>
                  <a:ea typeface="Lato"/>
                </a:rPr>
                <a:t>Injection molds: </a:t>
              </a:r>
              <a:r>
                <a:rPr lang="en-US" sz="1200">
                  <a:solidFill>
                    <a:srgbClr val="FFFFFF"/>
                  </a:solidFill>
                  <a:latin typeface="Bierstadt"/>
                  <a:ea typeface="Lato"/>
                </a:rPr>
                <a:t>($10-15k)</a:t>
              </a:r>
              <a:endParaRPr lang="en-US" sz="1200">
                <a:latin typeface="Bierstadt"/>
              </a:endParaRPr>
            </a:p>
            <a:p>
              <a:pPr marL="171450" indent="-171450">
                <a:buChar char="•"/>
              </a:pPr>
              <a:r>
                <a:rPr lang="en-US" sz="1200" b="1">
                  <a:solidFill>
                    <a:srgbClr val="FFFFFF"/>
                  </a:solidFill>
                  <a:latin typeface="Bierstadt"/>
                  <a:ea typeface="Lato"/>
                </a:rPr>
                <a:t>Labor: </a:t>
              </a:r>
              <a:r>
                <a:rPr lang="en-US" sz="1200">
                  <a:solidFill>
                    <a:srgbClr val="FFFFFF"/>
                  </a:solidFill>
                  <a:latin typeface="Bierstadt"/>
                  <a:ea typeface="Lato"/>
                </a:rPr>
                <a:t>$1.50/unit (Formlabs)</a:t>
              </a:r>
              <a:endParaRPr lang="en-US"/>
            </a:p>
            <a:p>
              <a:pPr marL="171450" indent="-171450">
                <a:buChar char="•"/>
              </a:pPr>
              <a:r>
                <a:rPr lang="en-US" sz="1200" b="1">
                  <a:solidFill>
                    <a:srgbClr val="FFFFFF"/>
                  </a:solidFill>
                  <a:latin typeface="Bierstadt"/>
                  <a:ea typeface="Lato"/>
                </a:rPr>
                <a:t>Packaging:</a:t>
              </a:r>
              <a:r>
                <a:rPr lang="en-US" sz="1200">
                  <a:solidFill>
                    <a:srgbClr val="FFFFFF"/>
                  </a:solidFill>
                  <a:latin typeface="Bierstadt"/>
                  <a:ea typeface="Lato"/>
                </a:rPr>
                <a:t> 10% - 40% of retail (</a:t>
              </a:r>
              <a:r>
                <a:rPr lang="en-US" sz="1200" err="1">
                  <a:solidFill>
                    <a:srgbClr val="FFFFFF"/>
                  </a:solidFill>
                  <a:latin typeface="Bierstadt"/>
                  <a:ea typeface="Lato"/>
                </a:rPr>
                <a:t>Madhurakavi</a:t>
              </a:r>
              <a:r>
                <a:rPr lang="en-US" sz="1200">
                  <a:solidFill>
                    <a:srgbClr val="FFFFFF"/>
                  </a:solidFill>
                  <a:latin typeface="Bierstadt"/>
                  <a:ea typeface="Lato"/>
                </a:rPr>
                <a:t>, 2023)</a:t>
              </a:r>
              <a:endParaRPr lang="en-US" sz="1200">
                <a:latin typeface="Bierstadt"/>
              </a:endParaRPr>
            </a:p>
            <a:p>
              <a:pPr marL="171450" indent="-171450"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ierstadt"/>
                  <a:ea typeface="Lato"/>
                </a:rPr>
                <a:t>Cost of marketing</a:t>
              </a:r>
              <a:endParaRPr lang="en-US" sz="1200">
                <a:latin typeface="Bierstadt"/>
              </a:endParaRPr>
            </a:p>
          </p:txBody>
        </p:sp>
        <p:pic>
          <p:nvPicPr>
            <p:cNvPr id="34" name="Graphic 33" descr="Flying Money outline">
              <a:extLst>
                <a:ext uri="{FF2B5EF4-FFF2-40B4-BE49-F238E27FC236}">
                  <a16:creationId xmlns:a16="http://schemas.microsoft.com/office/drawing/2014/main" id="{AFD60DC6-AC66-7068-292F-F5387CC1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0000">
              <a:off x="11550825" y="3300740"/>
              <a:ext cx="462806" cy="46398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0641B5-6A73-5383-69FC-F77ACD195CE2}"/>
              </a:ext>
            </a:extLst>
          </p:cNvPr>
          <p:cNvGrpSpPr/>
          <p:nvPr/>
        </p:nvGrpSpPr>
        <p:grpSpPr>
          <a:xfrm>
            <a:off x="9813230" y="4037035"/>
            <a:ext cx="2254339" cy="2601591"/>
            <a:chOff x="4879911" y="4149489"/>
            <a:chExt cx="2171096" cy="260799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0ECFF33-FB77-AB7E-C8BC-5983C89E02D7}"/>
                </a:ext>
              </a:extLst>
            </p:cNvPr>
            <p:cNvSpPr/>
            <p:nvPr/>
          </p:nvSpPr>
          <p:spPr>
            <a:xfrm>
              <a:off x="4927064" y="4149489"/>
              <a:ext cx="2025355" cy="2607994"/>
            </a:xfrm>
            <a:prstGeom prst="roundRect">
              <a:avLst/>
            </a:prstGeom>
            <a:solidFill>
              <a:srgbClr val="2148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t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80990" indent="-380990">
                <a:buChar char="•"/>
              </a:pPr>
              <a:endParaRPr lang="en-US" sz="1333">
                <a:latin typeface="Bierstadt"/>
                <a:ea typeface="Lato"/>
              </a:endParaRPr>
            </a:p>
            <a:p>
              <a:pPr marL="380990" indent="-380990">
                <a:buFont typeface="Arial"/>
                <a:buChar char="•"/>
              </a:pPr>
              <a:endParaRPr lang="en-US" sz="1333">
                <a:latin typeface="Bierstadt"/>
                <a:ea typeface="Lato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A18F7D-EFC9-DFF9-3FCC-E37DFA14841C}"/>
                </a:ext>
              </a:extLst>
            </p:cNvPr>
            <p:cNvSpPr txBox="1"/>
            <p:nvPr/>
          </p:nvSpPr>
          <p:spPr>
            <a:xfrm>
              <a:off x="4879911" y="4258415"/>
              <a:ext cx="2171096" cy="238526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000" b="1">
                  <a:solidFill>
                    <a:srgbClr val="FFFFFF"/>
                  </a:solidFill>
                  <a:latin typeface="Bierstadt Display"/>
                  <a:ea typeface="Lato"/>
                  <a:cs typeface="Lato"/>
                </a:rPr>
                <a:t>CHANNELS</a:t>
              </a:r>
            </a:p>
            <a:p>
              <a:pPr marL="171450" indent="-17145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 Display"/>
                  <a:ea typeface="Lato"/>
                </a:rPr>
                <a:t>Direct to consumer sales from website</a:t>
              </a:r>
              <a:endParaRPr lang="en-US" sz="1100">
                <a:latin typeface="Bierstadt Display"/>
              </a:endParaRPr>
            </a:p>
            <a:p>
              <a:pPr marL="171450" indent="-17145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 Display"/>
                  <a:ea typeface="Lato"/>
                </a:rPr>
                <a:t>Sales from Amazon</a:t>
              </a:r>
              <a:endParaRPr lang="en-US" sz="1100">
                <a:latin typeface="Bierstadt Display"/>
              </a:endParaRPr>
            </a:p>
            <a:p>
              <a:pPr marL="171450" indent="-17145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 Display"/>
                  <a:ea typeface="Lato"/>
                </a:rPr>
                <a:t>Sales from retail locations (ex. Hardware stores, HomeGoods)</a:t>
              </a:r>
              <a:endParaRPr lang="en-US" sz="1100">
                <a:latin typeface="Bierstadt Display"/>
              </a:endParaRPr>
            </a:p>
            <a:p>
              <a:pPr marL="171450" indent="-17145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 Display"/>
                  <a:ea typeface="Lato"/>
                </a:rPr>
                <a:t>Social media marketing linked to online store front (ex. Ads in apartment hunting groups)</a:t>
              </a:r>
              <a:endParaRPr lang="en-US" sz="1100">
                <a:latin typeface="Bierstadt Display"/>
              </a:endParaRPr>
            </a:p>
            <a:p>
              <a:pPr marL="227965" indent="-227965">
                <a:buFont typeface="Arial"/>
                <a:buChar char="•"/>
              </a:pPr>
              <a:endParaRPr lang="en-US" sz="1400">
                <a:solidFill>
                  <a:srgbClr val="FFFFFF"/>
                </a:solidFill>
                <a:latin typeface="Bierstadt"/>
                <a:ea typeface="Lato"/>
                <a:cs typeface="Lato"/>
              </a:endParaRPr>
            </a:p>
            <a:p>
              <a:pPr marL="227965" indent="-227965">
                <a:buFont typeface="Arial"/>
                <a:buChar char="•"/>
              </a:pPr>
              <a:endParaRPr lang="en-US" sz="1400">
                <a:solidFill>
                  <a:srgbClr val="FFFFFF"/>
                </a:solidFill>
                <a:latin typeface="Bierstadt"/>
              </a:endParaRPr>
            </a:p>
          </p:txBody>
        </p:sp>
        <p:pic>
          <p:nvPicPr>
            <p:cNvPr id="36" name="Graphic 35" descr="Network outline">
              <a:extLst>
                <a:ext uri="{FF2B5EF4-FFF2-40B4-BE49-F238E27FC236}">
                  <a16:creationId xmlns:a16="http://schemas.microsoft.com/office/drawing/2014/main" id="{4A833765-6CE3-569F-EDE2-95101A0E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27147" y="6249529"/>
              <a:ext cx="472112" cy="49738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51FEC0-7A5A-E30A-5097-F445F5508163}"/>
              </a:ext>
            </a:extLst>
          </p:cNvPr>
          <p:cNvGrpSpPr/>
          <p:nvPr/>
        </p:nvGrpSpPr>
        <p:grpSpPr>
          <a:xfrm>
            <a:off x="2498258" y="4341677"/>
            <a:ext cx="2249810" cy="2467876"/>
            <a:chOff x="2550450" y="3882389"/>
            <a:chExt cx="2249810" cy="28854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802A196-E4E6-25D2-DE02-24745B17D159}"/>
                </a:ext>
              </a:extLst>
            </p:cNvPr>
            <p:cNvGrpSpPr/>
            <p:nvPr/>
          </p:nvGrpSpPr>
          <p:grpSpPr>
            <a:xfrm>
              <a:off x="2550450" y="3882389"/>
              <a:ext cx="2249810" cy="2885410"/>
              <a:chOff x="1956877" y="2907183"/>
              <a:chExt cx="1682749" cy="2168666"/>
            </a:xfrm>
            <a:solidFill>
              <a:srgbClr val="3B302C"/>
            </a:solidFill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CD1E358-5F4E-C14E-39C6-FA1E561A5EC8}"/>
                  </a:ext>
                </a:extLst>
              </p:cNvPr>
              <p:cNvSpPr/>
              <p:nvPr/>
            </p:nvSpPr>
            <p:spPr>
              <a:xfrm>
                <a:off x="1980474" y="2907183"/>
                <a:ext cx="1600443" cy="2168666"/>
              </a:xfrm>
              <a:prstGeom prst="roundRect">
                <a:avLst/>
              </a:prstGeom>
              <a:solidFill>
                <a:srgbClr val="FCC21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lang="en-US" sz="1600" b="1">
                  <a:latin typeface="Bierstadt"/>
                  <a:ea typeface="Lato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3AE1EF-6146-B933-2D52-F472D9835BA2}"/>
                  </a:ext>
                </a:extLst>
              </p:cNvPr>
              <p:cNvSpPr txBox="1"/>
              <p:nvPr/>
            </p:nvSpPr>
            <p:spPr>
              <a:xfrm>
                <a:off x="1956877" y="3087120"/>
                <a:ext cx="1682749" cy="167685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Bierstadt Display"/>
                  </a:rPr>
                  <a:t>KEY ACTIVITIES</a:t>
                </a:r>
                <a:endParaRPr lang="en-US" sz="2000">
                  <a:solidFill>
                    <a:schemeClr val="tx1"/>
                  </a:solidFill>
                  <a:latin typeface="Bierstadt Display"/>
                </a:endParaRPr>
              </a:p>
              <a:p>
                <a:pPr marL="285750" indent="-285750">
                  <a:buFont typeface="Arial,Sans-Serif"/>
                  <a:buChar char="•"/>
                </a:pPr>
                <a:r>
                  <a:rPr lang="en-US" sz="1200">
                    <a:solidFill>
                      <a:schemeClr val="tx1"/>
                    </a:solidFill>
                    <a:latin typeface="Bierstadt Display"/>
                  </a:rPr>
                  <a:t>Manufacturing shelf and magnetic parts</a:t>
                </a:r>
              </a:p>
              <a:p>
                <a:pPr marL="285750" indent="-285750">
                  <a:buFont typeface="Arial,Sans-Serif"/>
                  <a:buChar char="•"/>
                </a:pPr>
                <a:r>
                  <a:rPr lang="en-US" sz="1200">
                    <a:solidFill>
                      <a:schemeClr val="tx1"/>
                    </a:solidFill>
                    <a:latin typeface="Bierstadt Display"/>
                  </a:rPr>
                  <a:t>Packaging design</a:t>
                </a:r>
              </a:p>
              <a:p>
                <a:pPr marL="285750" indent="-285750">
                  <a:buFont typeface="Arial,Sans-Serif"/>
                  <a:buChar char="•"/>
                </a:pPr>
                <a:r>
                  <a:rPr lang="en-US" sz="1200">
                    <a:solidFill>
                      <a:schemeClr val="tx1"/>
                    </a:solidFill>
                    <a:latin typeface="Bierstadt Display"/>
                  </a:rPr>
                  <a:t>Marketing</a:t>
                </a:r>
              </a:p>
              <a:p>
                <a:pPr marL="285750" indent="-285750">
                  <a:buFont typeface="Arial,Sans-Serif"/>
                  <a:buChar char="•"/>
                </a:pPr>
                <a:r>
                  <a:rPr lang="en-US" sz="1200">
                    <a:solidFill>
                      <a:schemeClr val="tx1"/>
                    </a:solidFill>
                    <a:latin typeface="Bierstadt Display"/>
                  </a:rPr>
                  <a:t>User research to validate user needs</a:t>
                </a:r>
              </a:p>
              <a:p>
                <a:pPr marL="285750" indent="-285750">
                  <a:buFont typeface="Arial,Sans-Serif"/>
                  <a:buChar char="•"/>
                </a:pPr>
                <a:r>
                  <a:rPr lang="en-US" sz="1200">
                    <a:solidFill>
                      <a:schemeClr val="tx1"/>
                    </a:solidFill>
                    <a:latin typeface="Bierstadt Display"/>
                  </a:rPr>
                  <a:t>User research to </a:t>
                </a:r>
                <a:endParaRPr lang="en-US" sz="1850">
                  <a:solidFill>
                    <a:schemeClr val="tx1"/>
                  </a:solidFill>
                  <a:latin typeface="Bierstadt Display"/>
                </a:endParaRPr>
              </a:p>
              <a:p>
                <a:r>
                  <a:rPr lang="en-US" sz="1200">
                    <a:solidFill>
                      <a:schemeClr val="tx1"/>
                    </a:solidFill>
                    <a:latin typeface="Bierstadt Display"/>
                  </a:rPr>
                  <a:t>         determine ideal price</a:t>
                </a:r>
                <a:endParaRPr lang="en-US" sz="1850">
                  <a:solidFill>
                    <a:schemeClr val="tx1"/>
                  </a:solidFill>
                  <a:latin typeface="Bierstadt Display"/>
                </a:endParaRPr>
              </a:p>
            </p:txBody>
          </p:sp>
        </p:grpSp>
        <p:pic>
          <p:nvPicPr>
            <p:cNvPr id="38" name="Graphic 37" descr="Aspiration with solid fill">
              <a:extLst>
                <a:ext uri="{FF2B5EF4-FFF2-40B4-BE49-F238E27FC236}">
                  <a16:creationId xmlns:a16="http://schemas.microsoft.com/office/drawing/2014/main" id="{5E4FCC8E-7B56-A447-0456-F3CC44818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49053" y="6079614"/>
              <a:ext cx="608331" cy="61034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78CEDA-3791-7984-2014-E41C9E8CC196}"/>
              </a:ext>
            </a:extLst>
          </p:cNvPr>
          <p:cNvGrpSpPr/>
          <p:nvPr/>
        </p:nvGrpSpPr>
        <p:grpSpPr>
          <a:xfrm>
            <a:off x="7305467" y="978352"/>
            <a:ext cx="2387597" cy="2771575"/>
            <a:chOff x="2501016" y="1048789"/>
            <a:chExt cx="2387597" cy="277157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F078CDA-0D0B-8FA4-036D-9441402DCA97}"/>
                </a:ext>
              </a:extLst>
            </p:cNvPr>
            <p:cNvSpPr/>
            <p:nvPr/>
          </p:nvSpPr>
          <p:spPr>
            <a:xfrm>
              <a:off x="2544101" y="1048789"/>
              <a:ext cx="2246124" cy="2771575"/>
            </a:xfrm>
            <a:prstGeom prst="roundRect">
              <a:avLst/>
            </a:prstGeom>
            <a:solidFill>
              <a:srgbClr val="FCC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t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lang="en-US" sz="1600" b="1">
                <a:latin typeface="Bierstadt"/>
                <a:ea typeface="Lato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6C8240-F350-BC05-8AE8-D2D07979F9DC}"/>
                </a:ext>
              </a:extLst>
            </p:cNvPr>
            <p:cNvSpPr txBox="1"/>
            <p:nvPr/>
          </p:nvSpPr>
          <p:spPr>
            <a:xfrm>
              <a:off x="2501016" y="1260623"/>
              <a:ext cx="2387597" cy="252376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>
                  <a:solidFill>
                    <a:schemeClr val="tx1"/>
                  </a:solidFill>
                  <a:latin typeface="Bierstadt Display"/>
                  <a:ea typeface="Lato"/>
                </a:rPr>
                <a:t>KEY RESOURCES</a:t>
              </a:r>
            </a:p>
            <a:p>
              <a:pPr marL="171450" indent="-171450">
                <a:buFont typeface="Arial,Sans-Serif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Bierstadt Display"/>
                  <a:ea typeface="Lato"/>
                </a:rPr>
                <a:t>Materials from suppliers</a:t>
              </a:r>
            </a:p>
            <a:p>
              <a:pPr marL="171450" indent="-171450">
                <a:buFont typeface="Arial,Sans-Serif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Bierstadt Display"/>
                  <a:ea typeface="Lato"/>
                </a:rPr>
                <a:t>Manufacturing relationship</a:t>
              </a:r>
            </a:p>
            <a:p>
              <a:pPr marL="171450" indent="-171450">
                <a:buFont typeface="Arial,Sans-Serif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Bierstadt Display"/>
                  <a:ea typeface="Lato"/>
                </a:rPr>
                <a:t>Human resources</a:t>
              </a:r>
            </a:p>
            <a:p>
              <a:pPr marL="628650" lvl="1" indent="-171450">
                <a:buFont typeface="Arial,Sans-Serif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Bierstadt Display"/>
                  <a:ea typeface="Lato"/>
                </a:rPr>
                <a:t>Product team:</a:t>
              </a:r>
              <a:endParaRPr lang="en-US" sz="1850">
                <a:solidFill>
                  <a:schemeClr val="tx1"/>
                </a:solidFill>
                <a:latin typeface="Bierstadt Display"/>
                <a:ea typeface="Lato"/>
              </a:endParaRPr>
            </a:p>
            <a:p>
              <a:pPr lvl="1"/>
              <a:r>
                <a:rPr lang="en-US" sz="1200">
                  <a:solidFill>
                    <a:schemeClr val="tx1"/>
                  </a:solidFill>
                  <a:latin typeface="Bierstadt Display"/>
                  <a:ea typeface="Lato"/>
                </a:rPr>
                <a:t> Engineers, marketing, </a:t>
              </a:r>
              <a:endParaRPr lang="en-US" sz="1850">
                <a:solidFill>
                  <a:schemeClr val="tx1"/>
                </a:solidFill>
                <a:latin typeface="Bierstadt Display"/>
                <a:ea typeface="Lato"/>
              </a:endParaRPr>
            </a:p>
            <a:p>
              <a:pPr lvl="1"/>
              <a:r>
                <a:rPr lang="en-US" sz="1200">
                  <a:solidFill>
                    <a:schemeClr val="tx1"/>
                  </a:solidFill>
                  <a:latin typeface="Bierstadt Display"/>
                  <a:ea typeface="Lato"/>
                </a:rPr>
                <a:t>finance, sales, lawyers, etc.</a:t>
              </a:r>
              <a:endParaRPr lang="en-US" sz="1850">
                <a:solidFill>
                  <a:schemeClr val="tx1"/>
                </a:solidFill>
                <a:latin typeface="Bierstadt Display"/>
              </a:endParaRPr>
            </a:p>
            <a:p>
              <a:pPr marL="628650" lvl="1" indent="-171450">
                <a:buFont typeface="Arial,Sans-Serif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Bierstadt Display"/>
                  <a:ea typeface="Lato"/>
                </a:rPr>
                <a:t>Customer service</a:t>
              </a:r>
            </a:p>
            <a:p>
              <a:pPr marL="628650" lvl="1" indent="-171450">
                <a:buFont typeface="Arial,Sans-Serif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Bierstadt Display"/>
                  <a:ea typeface="Lato"/>
                </a:rPr>
                <a:t>Social media partners</a:t>
              </a:r>
              <a:endParaRPr lang="en-US" sz="1850">
                <a:solidFill>
                  <a:schemeClr val="tx1"/>
                </a:solidFill>
                <a:latin typeface="Bierstadt Display"/>
              </a:endParaRPr>
            </a:p>
            <a:p>
              <a:pPr algn="ctr"/>
              <a:endParaRPr lang="en-US" sz="1800" b="1">
                <a:solidFill>
                  <a:schemeClr val="tx1"/>
                </a:solidFill>
                <a:latin typeface="Bierstadt"/>
                <a:ea typeface="Lato"/>
              </a:endParaRPr>
            </a:p>
            <a:p>
              <a:pPr marL="285750" indent="-285750">
                <a:buChar char="•"/>
              </a:pPr>
              <a:endParaRPr lang="en-US" sz="1200">
                <a:solidFill>
                  <a:schemeClr val="tx1"/>
                </a:solidFill>
                <a:latin typeface="Bierstadt"/>
                <a:ea typeface="Lato"/>
              </a:endParaRPr>
            </a:p>
          </p:txBody>
        </p:sp>
        <p:pic>
          <p:nvPicPr>
            <p:cNvPr id="40" name="Graphic 39" descr="Boardroom with solid fill">
              <a:extLst>
                <a:ext uri="{FF2B5EF4-FFF2-40B4-BE49-F238E27FC236}">
                  <a16:creationId xmlns:a16="http://schemas.microsoft.com/office/drawing/2014/main" id="{6E8A34B1-4759-EE00-5AD6-C4F8E7596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83353" y="3166065"/>
              <a:ext cx="638631" cy="65072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C570F1-98DA-BF23-0689-99214EF71A88}"/>
              </a:ext>
            </a:extLst>
          </p:cNvPr>
          <p:cNvGrpSpPr/>
          <p:nvPr/>
        </p:nvGrpSpPr>
        <p:grpSpPr>
          <a:xfrm>
            <a:off x="4746716" y="1052192"/>
            <a:ext cx="2490179" cy="4604454"/>
            <a:chOff x="7050523" y="926292"/>
            <a:chExt cx="2490179" cy="460445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ED4E4E-A6C4-B2C6-C632-9D89DAE2FCDD}"/>
                </a:ext>
              </a:extLst>
            </p:cNvPr>
            <p:cNvSpPr/>
            <p:nvPr/>
          </p:nvSpPr>
          <p:spPr>
            <a:xfrm>
              <a:off x="7050523" y="926292"/>
              <a:ext cx="2446772" cy="4520520"/>
            </a:xfrm>
            <a:prstGeom prst="roundRect">
              <a:avLst/>
            </a:prstGeom>
            <a:solidFill>
              <a:srgbClr val="3B302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t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lang="en-US" sz="1600" b="1">
                <a:latin typeface="Bierstadt"/>
                <a:ea typeface="Lato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F66DB6-829D-582D-E743-08333C270E0D}"/>
                </a:ext>
              </a:extLst>
            </p:cNvPr>
            <p:cNvSpPr txBox="1"/>
            <p:nvPr/>
          </p:nvSpPr>
          <p:spPr>
            <a:xfrm>
              <a:off x="7054835" y="975653"/>
              <a:ext cx="2485867" cy="45550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400" b="1">
                  <a:solidFill>
                    <a:srgbClr val="FFFFFF"/>
                  </a:solidFill>
                  <a:latin typeface="Bierstadt"/>
                  <a:ea typeface="Lato"/>
                  <a:cs typeface="Lato"/>
                </a:rPr>
                <a:t>Value </a:t>
              </a:r>
              <a:endParaRPr lang="en-US" sz="2400">
                <a:latin typeface="Bierstadt"/>
                <a:ea typeface="Lato"/>
              </a:endParaRPr>
            </a:p>
            <a:p>
              <a:pPr algn="ctr"/>
              <a:r>
                <a:rPr lang="en-US" sz="2400" b="1">
                  <a:solidFill>
                    <a:srgbClr val="FFFFFF"/>
                  </a:solidFill>
                  <a:latin typeface="Bierstadt"/>
                  <a:ea typeface="Lato"/>
                  <a:cs typeface="Lato"/>
                </a:rPr>
                <a:t>PROPOSITIONS</a:t>
              </a:r>
              <a:endParaRPr lang="en-US" sz="2400">
                <a:latin typeface="Bierstadt"/>
              </a:endParaRPr>
            </a:p>
            <a:p>
              <a:pPr marL="114300" indent="-114300">
                <a:buFont typeface="Arial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Bierstadt"/>
                  <a:ea typeface="Lato"/>
                </a:rPr>
                <a:t>Storage is modular and expandable</a:t>
              </a:r>
            </a:p>
            <a:p>
              <a:pPr marL="114300" indent="-114300">
                <a:buFont typeface="Arial"/>
                <a:buChar char="•"/>
              </a:pPr>
              <a:endParaRPr lang="en-US" sz="1200">
                <a:solidFill>
                  <a:schemeClr val="bg1"/>
                </a:solidFill>
                <a:latin typeface="Bierstadt"/>
                <a:ea typeface="Lato"/>
              </a:endParaRPr>
            </a:p>
            <a:p>
              <a:pPr marL="114300" indent="-114300">
                <a:buFont typeface="Arial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Bierstadt"/>
                  <a:ea typeface="Lato"/>
                </a:rPr>
                <a:t>Storage is adjustable and fits each individual and their changing storage needs</a:t>
              </a:r>
              <a:endParaRPr lang="en-US" sz="1200">
                <a:solidFill>
                  <a:schemeClr val="bg1"/>
                </a:solidFill>
                <a:latin typeface="Bierstadt"/>
              </a:endParaRPr>
            </a:p>
            <a:p>
              <a:endParaRPr lang="en-US" sz="1200">
                <a:solidFill>
                  <a:schemeClr val="bg1"/>
                </a:solidFill>
                <a:latin typeface="Bierstadt"/>
                <a:ea typeface="Lato"/>
              </a:endParaRPr>
            </a:p>
            <a:p>
              <a:pPr marL="114300" indent="-114300">
                <a:buFont typeface="Arial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Bierstadt"/>
                  <a:ea typeface="Lato"/>
                </a:rPr>
                <a:t>Connects to magnetic surfaces so it does not take up counter or floor</a:t>
              </a:r>
            </a:p>
            <a:p>
              <a:pPr marL="114300" indent="-114300">
                <a:buFont typeface="Arial"/>
                <a:buChar char="•"/>
              </a:pPr>
              <a:endParaRPr lang="en-US" sz="1200">
                <a:solidFill>
                  <a:schemeClr val="bg1"/>
                </a:solidFill>
                <a:latin typeface="Bierstadt"/>
                <a:ea typeface="Lato"/>
              </a:endParaRPr>
            </a:p>
            <a:p>
              <a:pPr marL="114300" indent="-114300">
                <a:buFont typeface="Arial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Bierstadt"/>
                  <a:ea typeface="Lato"/>
                </a:rPr>
                <a:t>Can be moved around and used in different areas when needed</a:t>
              </a:r>
              <a:endParaRPr lang="en-US" sz="1200">
                <a:solidFill>
                  <a:schemeClr val="bg1"/>
                </a:solidFill>
                <a:latin typeface="Bierstadt"/>
              </a:endParaRPr>
            </a:p>
            <a:p>
              <a:pPr marL="114300" indent="-114300">
                <a:buFont typeface="Arial"/>
                <a:buChar char="•"/>
              </a:pPr>
              <a:endParaRPr lang="en-US" sz="1200">
                <a:solidFill>
                  <a:schemeClr val="bg1"/>
                </a:solidFill>
                <a:latin typeface="Bierstadt"/>
                <a:ea typeface="Lato"/>
              </a:endParaRPr>
            </a:p>
            <a:p>
              <a:pPr marL="114300" indent="-114300">
                <a:buFont typeface="Arial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Bierstadt"/>
                  <a:ea typeface="Lato"/>
                </a:rPr>
                <a:t>Not permanent and does not need to be screwed into a wall, making it ideal for renters</a:t>
              </a:r>
              <a:endParaRPr lang="en-US" sz="1200">
                <a:solidFill>
                  <a:schemeClr val="bg1"/>
                </a:solidFill>
                <a:latin typeface="Bierstadt"/>
              </a:endParaRPr>
            </a:p>
            <a:p>
              <a:pPr marL="380365" indent="-380365">
                <a:buFont typeface="Wingdings"/>
                <a:buChar char="§"/>
              </a:pPr>
              <a:endParaRPr lang="en-US" sz="1200">
                <a:solidFill>
                  <a:schemeClr val="bg1"/>
                </a:solidFill>
                <a:latin typeface="Bierstadt"/>
                <a:ea typeface="Lato"/>
                <a:cs typeface="Lato"/>
              </a:endParaRPr>
            </a:p>
            <a:p>
              <a:pPr marL="380365" indent="-380365">
                <a:buFont typeface="Wingdings"/>
                <a:buChar char="§"/>
              </a:pPr>
              <a:endParaRPr lang="en-US" sz="1200">
                <a:solidFill>
                  <a:schemeClr val="bg1"/>
                </a:solidFill>
                <a:latin typeface="Bierstadt"/>
                <a:ea typeface="Lato"/>
                <a:cs typeface="Lato"/>
              </a:endParaRPr>
            </a:p>
            <a:p>
              <a:pPr marL="380365" indent="-380365">
                <a:buFont typeface="Wingdings"/>
                <a:buChar char="§"/>
              </a:pPr>
              <a:endParaRPr lang="en-US" sz="1200">
                <a:solidFill>
                  <a:schemeClr val="bg1"/>
                </a:solidFill>
                <a:latin typeface="Bierstadt"/>
              </a:endParaRPr>
            </a:p>
          </p:txBody>
        </p:sp>
        <p:pic>
          <p:nvPicPr>
            <p:cNvPr id="42" name="Graphic 41" descr="Clipboard Checked with solid fill">
              <a:extLst>
                <a:ext uri="{FF2B5EF4-FFF2-40B4-BE49-F238E27FC236}">
                  <a16:creationId xmlns:a16="http://schemas.microsoft.com/office/drawing/2014/main" id="{7EFD5174-EF6D-19B6-40A2-10C34C8C9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856030" y="4887509"/>
              <a:ext cx="512293" cy="47932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A71225-E05D-E873-B895-F7D12892C4BB}"/>
              </a:ext>
            </a:extLst>
          </p:cNvPr>
          <p:cNvGrpSpPr/>
          <p:nvPr/>
        </p:nvGrpSpPr>
        <p:grpSpPr>
          <a:xfrm>
            <a:off x="7411155" y="3898168"/>
            <a:ext cx="2337860" cy="2874189"/>
            <a:chOff x="9536260" y="3919046"/>
            <a:chExt cx="2727403" cy="279716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3F3EB6A-EBC5-0AE0-1A8D-4AD92D7EB8C0}"/>
                </a:ext>
              </a:extLst>
            </p:cNvPr>
            <p:cNvSpPr/>
            <p:nvPr/>
          </p:nvSpPr>
          <p:spPr>
            <a:xfrm>
              <a:off x="9536260" y="3919046"/>
              <a:ext cx="2585856" cy="2797161"/>
            </a:xfrm>
            <a:prstGeom prst="roundRect">
              <a:avLst/>
            </a:prstGeom>
            <a:solidFill>
              <a:srgbClr val="4CC0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t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lang="en-US" sz="2489" b="1">
                <a:latin typeface="Bierstadt"/>
                <a:ea typeface="Lato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D46A7B-D6D4-A3E9-867B-0C9C72ECBFD5}"/>
                </a:ext>
              </a:extLst>
            </p:cNvPr>
            <p:cNvSpPr txBox="1"/>
            <p:nvPr/>
          </p:nvSpPr>
          <p:spPr>
            <a:xfrm>
              <a:off x="9570247" y="4062104"/>
              <a:ext cx="2693416" cy="21566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000" b="1">
                  <a:solidFill>
                    <a:srgbClr val="FFFFFF"/>
                  </a:solidFill>
                  <a:latin typeface="Bierstadt Display"/>
                  <a:ea typeface="Lato"/>
                  <a:cs typeface="Lato"/>
                </a:rPr>
                <a:t>Revenue Systems</a:t>
              </a:r>
              <a:endParaRPr lang="en-US" sz="2000">
                <a:latin typeface="Bierstadt Display"/>
              </a:endParaRPr>
            </a:p>
            <a:p>
              <a:pPr marL="171450" indent="-17145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 Display"/>
                  <a:ea typeface="Lato"/>
                </a:rPr>
                <a:t>Revenue from sales of $20 product and $18 magnetic sheet online &amp; retail</a:t>
              </a:r>
              <a:endParaRPr lang="en-US" sz="1100">
                <a:latin typeface="Bierstadt Display"/>
              </a:endParaRPr>
            </a:p>
            <a:p>
              <a:pPr marL="171450" indent="-17145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 Display"/>
                  <a:ea typeface="Lato"/>
                </a:rPr>
                <a:t>Competitive pricing strategy</a:t>
              </a:r>
              <a:endParaRPr lang="en-US" sz="1100">
                <a:latin typeface="Bierstadt Display"/>
              </a:endParaRPr>
            </a:p>
            <a:p>
              <a:pPr marL="628650" lvl="1" indent="-171450">
                <a:buFont typeface="Courier New"/>
                <a:buChar char="o"/>
              </a:pPr>
              <a:r>
                <a:rPr lang="en-US" sz="1100">
                  <a:solidFill>
                    <a:srgbClr val="FFFFFF"/>
                  </a:solidFill>
                  <a:latin typeface="Bierstadt Display"/>
                  <a:ea typeface="Lato"/>
                </a:rPr>
                <a:t> $20 sale price vs $28-45 Amazon</a:t>
              </a:r>
              <a:endParaRPr lang="en-US" sz="1100">
                <a:latin typeface="Bierstadt Display"/>
              </a:endParaRPr>
            </a:p>
            <a:p>
              <a:pPr marL="171450" indent="-17145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 Display"/>
                  <a:ea typeface="Lato"/>
                </a:rPr>
                <a:t>Seasonal sales and promotions</a:t>
              </a:r>
              <a:endParaRPr lang="en-US" sz="1100">
                <a:latin typeface="Bierstadt Display"/>
              </a:endParaRPr>
            </a:p>
            <a:p>
              <a:pPr marL="171450" indent="-171450">
                <a:buChar char="•"/>
              </a:pPr>
              <a:r>
                <a:rPr lang="en-US" sz="1100">
                  <a:solidFill>
                    <a:srgbClr val="FFFFFF"/>
                  </a:solidFill>
                  <a:latin typeface="Bierstadt Display"/>
                  <a:ea typeface="Lato"/>
                </a:rPr>
                <a:t>Seasonal limited edition drops</a:t>
              </a:r>
            </a:p>
            <a:p>
              <a:endParaRPr lang="en-US" sz="1400">
                <a:solidFill>
                  <a:srgbClr val="FFFFFF"/>
                </a:solidFill>
                <a:latin typeface="Bierstadt Display"/>
                <a:ea typeface="Lato"/>
              </a:endParaRPr>
            </a:p>
            <a:p>
              <a:endParaRPr lang="en-US" sz="1400">
                <a:solidFill>
                  <a:srgbClr val="FFFFFF"/>
                </a:solidFill>
                <a:latin typeface="Bierstadt"/>
              </a:endParaRPr>
            </a:p>
          </p:txBody>
        </p:sp>
        <p:pic>
          <p:nvPicPr>
            <p:cNvPr id="44" name="Graphic 43" descr="Cauldron with solid fill">
              <a:extLst>
                <a:ext uri="{FF2B5EF4-FFF2-40B4-BE49-F238E27FC236}">
                  <a16:creationId xmlns:a16="http://schemas.microsoft.com/office/drawing/2014/main" id="{28339B3B-2A3B-453F-D7B2-A832531C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30590" y="6062114"/>
              <a:ext cx="528363" cy="53127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7C45B-8540-9069-55C0-F7888E2F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793" y="655299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7D9E6C97-EA6C-8F0D-2B18-8E7914AD56E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6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2C241BA-1E99-0455-9833-E5D8CEAF591F}"/>
              </a:ext>
            </a:extLst>
          </p:cNvPr>
          <p:cNvSpPr/>
          <p:nvPr/>
        </p:nvSpPr>
        <p:spPr>
          <a:xfrm>
            <a:off x="-947855" y="340733"/>
            <a:ext cx="7322633" cy="1177073"/>
          </a:xfrm>
          <a:prstGeom prst="flowChartTermina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158F5284-DEB7-2696-65F5-05D73F31B546}"/>
              </a:ext>
            </a:extLst>
          </p:cNvPr>
          <p:cNvSpPr/>
          <p:nvPr/>
        </p:nvSpPr>
        <p:spPr>
          <a:xfrm>
            <a:off x="5179121" y="340731"/>
            <a:ext cx="1276194" cy="1177073"/>
          </a:xfrm>
          <a:prstGeom prst="flowChartDelay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5A8CC-F5D2-4150-9F88-9B4B05DF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98" y="266003"/>
            <a:ext cx="10515600" cy="1325563"/>
          </a:xfrm>
        </p:spPr>
        <p:txBody>
          <a:bodyPr/>
          <a:lstStyle/>
          <a:p>
            <a:r>
              <a:rPr lang="en-US">
                <a:latin typeface="Bierstadt"/>
                <a:cs typeface="Calibri Light"/>
              </a:rPr>
              <a:t>Market Specification</a:t>
            </a:r>
          </a:p>
        </p:txBody>
      </p:sp>
      <p:pic>
        <p:nvPicPr>
          <p:cNvPr id="4" name="Picture 3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423379BC-8C11-16C5-DA79-868AC928D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5BD09B5D-FA08-3528-3371-B01FC2D31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370239"/>
              </p:ext>
            </p:extLst>
          </p:nvPr>
        </p:nvGraphicFramePr>
        <p:xfrm>
          <a:off x="464820" y="1592580"/>
          <a:ext cx="11272200" cy="5143289"/>
        </p:xfrm>
        <a:graphic>
          <a:graphicData uri="http://schemas.openxmlformats.org/drawingml/2006/table">
            <a:tbl>
              <a:tblPr firstRow="1" bandRow="1">
                <a:noFill/>
                <a:tableStyleId>{B301B821-A1FF-4177-AEE7-76D212191A09}</a:tableStyleId>
              </a:tblPr>
              <a:tblGrid>
                <a:gridCol w="2254440">
                  <a:extLst>
                    <a:ext uri="{9D8B030D-6E8A-4147-A177-3AD203B41FA5}">
                      <a16:colId xmlns:a16="http://schemas.microsoft.com/office/drawing/2014/main" val="1382050794"/>
                    </a:ext>
                  </a:extLst>
                </a:gridCol>
                <a:gridCol w="2254440">
                  <a:extLst>
                    <a:ext uri="{9D8B030D-6E8A-4147-A177-3AD203B41FA5}">
                      <a16:colId xmlns:a16="http://schemas.microsoft.com/office/drawing/2014/main" val="3795631429"/>
                    </a:ext>
                  </a:extLst>
                </a:gridCol>
                <a:gridCol w="2254440">
                  <a:extLst>
                    <a:ext uri="{9D8B030D-6E8A-4147-A177-3AD203B41FA5}">
                      <a16:colId xmlns:a16="http://schemas.microsoft.com/office/drawing/2014/main" val="3672261222"/>
                    </a:ext>
                  </a:extLst>
                </a:gridCol>
                <a:gridCol w="2254440">
                  <a:extLst>
                    <a:ext uri="{9D8B030D-6E8A-4147-A177-3AD203B41FA5}">
                      <a16:colId xmlns:a16="http://schemas.microsoft.com/office/drawing/2014/main" val="760526157"/>
                    </a:ext>
                  </a:extLst>
                </a:gridCol>
                <a:gridCol w="2254440">
                  <a:extLst>
                    <a:ext uri="{9D8B030D-6E8A-4147-A177-3AD203B41FA5}">
                      <a16:colId xmlns:a16="http://schemas.microsoft.com/office/drawing/2014/main" val="3440838796"/>
                    </a:ext>
                  </a:extLst>
                </a:gridCol>
              </a:tblGrid>
              <a:tr h="5451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</a:rPr>
                        <a:t>User Requirement</a:t>
                      </a:r>
                      <a:r>
                        <a:rPr lang="en-US" sz="1600" b="0">
                          <a:effectLst/>
                        </a:rPr>
                        <a:t> </a:t>
                      </a:r>
                      <a:endParaRPr lang="en-US" sz="2500" b="0" i="0">
                        <a:effectLst/>
                      </a:endParaRPr>
                    </a:p>
                  </a:txBody>
                  <a:tcPr marL="80736" marR="80736" marT="40368" marB="40368"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</a:rPr>
                        <a:t>Definition</a:t>
                      </a:r>
                      <a:r>
                        <a:rPr lang="en-US" sz="1600" b="0">
                          <a:effectLst/>
                        </a:rPr>
                        <a:t> </a:t>
                      </a:r>
                      <a:endParaRPr lang="en-US" sz="2500" b="0" i="0">
                        <a:effectLst/>
                      </a:endParaRPr>
                    </a:p>
                  </a:txBody>
                  <a:tcPr marL="80736" marR="80736" marT="40368" marB="40368"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</a:rPr>
                        <a:t>Rationale</a:t>
                      </a:r>
                      <a:r>
                        <a:rPr lang="en-US" sz="1600" b="0">
                          <a:effectLst/>
                        </a:rPr>
                        <a:t> </a:t>
                      </a:r>
                      <a:endParaRPr lang="en-US" sz="2500" b="0" i="0">
                        <a:effectLst/>
                      </a:endParaRPr>
                    </a:p>
                  </a:txBody>
                  <a:tcPr marL="80736" marR="80736" marT="40368" marB="40368"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</a:rPr>
                        <a:t>Performance Expectation</a:t>
                      </a:r>
                      <a:r>
                        <a:rPr lang="en-US" sz="1600" b="0">
                          <a:effectLst/>
                        </a:rPr>
                        <a:t> </a:t>
                      </a:r>
                      <a:endParaRPr lang="en-US" sz="2500" b="0" i="0">
                        <a:effectLst/>
                      </a:endParaRPr>
                    </a:p>
                  </a:txBody>
                  <a:tcPr marL="80736" marR="80736" marT="40368" marB="40368"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</a:rPr>
                        <a:t>Source</a:t>
                      </a:r>
                      <a:r>
                        <a:rPr lang="en-US" sz="1600" b="0">
                          <a:effectLst/>
                        </a:rPr>
                        <a:t> </a:t>
                      </a:r>
                      <a:endParaRPr lang="en-US" sz="2500" b="0" i="0">
                        <a:effectLst/>
                      </a:endParaRPr>
                    </a:p>
                  </a:txBody>
                  <a:tcPr marL="80736" marR="80736" marT="40368" marB="40368" anchor="ctr">
                    <a:solidFill>
                      <a:srgbClr val="2148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115607"/>
                  </a:ext>
                </a:extLst>
              </a:tr>
              <a:tr h="8840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u="none" strike="noStrike">
                          <a:solidFill>
                            <a:srgbClr val="1F1F1F"/>
                          </a:solidFill>
                          <a:effectLst/>
                        </a:rPr>
                        <a:t>Sticks to magnetic surface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 </a:t>
                      </a:r>
                      <a:endParaRPr lang="en-US" sz="2000" b="0" i="0">
                        <a:effectLst/>
                      </a:endParaRP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u="none" strike="noStrike">
                          <a:solidFill>
                            <a:srgbClr val="1F1F1F"/>
                          </a:solidFill>
                          <a:effectLst/>
                        </a:rPr>
                        <a:t>The product must stay securely attached to a magnetic surface when installed properly.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 </a:t>
                      </a:r>
                      <a:endParaRPr lang="en-US" sz="2000" b="0" i="0">
                        <a:effectLst/>
                      </a:endParaRP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u="none" strike="noStrike">
                          <a:solidFill>
                            <a:srgbClr val="1F1F1F"/>
                          </a:solidFill>
                          <a:effectLst/>
                        </a:rPr>
                        <a:t>Essential for functionality and user safety.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 </a:t>
                      </a:r>
                      <a:endParaRPr lang="en-US" sz="2000" b="0" i="0">
                        <a:effectLst/>
                      </a:endParaRP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Minimum: 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Securely holds to magnetic surface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Target: 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Securely holds to a magnetic surface even when bumped or jostled</a:t>
                      </a: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Market research supporting need for adjustable/temporary storage types </a:t>
                      </a:r>
                      <a:endParaRPr lang="en-US" sz="2000" b="0">
                        <a:effectLst/>
                      </a:endParaRPr>
                    </a:p>
                    <a:p>
                      <a:pPr algn="l" rtl="0" fontAlgn="base"/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Competitor (Perch) has containers which connect to any magnetic surface </a:t>
                      </a:r>
                      <a:endParaRPr lang="en-US" sz="2000" b="0" i="0">
                        <a:effectLst/>
                      </a:endParaRPr>
                    </a:p>
                  </a:txBody>
                  <a:tcPr marL="80736" marR="80736" marT="40368" marB="40368"/>
                </a:tc>
                <a:extLst>
                  <a:ext uri="{0D108BD9-81ED-4DB2-BD59-A6C34878D82A}">
                    <a16:rowId xmlns:a16="http://schemas.microsoft.com/office/drawing/2014/main" val="333687227"/>
                  </a:ext>
                </a:extLst>
              </a:tr>
              <a:tr h="104614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u="none" strike="noStrike">
                          <a:solidFill>
                            <a:srgbClr val="1F1F1F"/>
                          </a:solidFill>
                          <a:effectLst/>
                        </a:rPr>
                        <a:t>Holds weight of typical kitchen or office materials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 </a:t>
                      </a:r>
                      <a:endParaRPr lang="en-US" sz="2000" b="0" i="0">
                        <a:effectLst/>
                      </a:endParaRP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u="none" strike="noStrike">
                          <a:solidFill>
                            <a:srgbClr val="1F1F1F"/>
                          </a:solidFill>
                          <a:effectLst/>
                        </a:rPr>
                        <a:t>The product must support the weight of common kitchen and office items without bending, breaking, or removing from magnetic surface.</a:t>
                      </a:r>
                      <a:endParaRPr lang="en-US" sz="1100" b="0">
                        <a:solidFill>
                          <a:srgbClr val="1F1F1F"/>
                        </a:solidFill>
                        <a:effectLst/>
                      </a:endParaRP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u="none" strike="noStrike">
                          <a:solidFill>
                            <a:srgbClr val="1F1F1F"/>
                          </a:solidFill>
                          <a:effectLst/>
                        </a:rPr>
                        <a:t>Ensures product usability and prevents damage to stored items.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 </a:t>
                      </a:r>
                      <a:endParaRPr lang="en-US" sz="2000" b="0" i="0">
                        <a:effectLst/>
                      </a:endParaRP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Minimum: 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Holds light items (spices, utensils, pencils, erasers) without visible strain. </a:t>
                      </a:r>
                      <a:endParaRPr lang="en-US" sz="2000" b="0">
                        <a:effectLst/>
                      </a:endParaRPr>
                    </a:p>
                    <a:p>
                      <a:pPr algn="l" rtl="0" fontAlgn="base"/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 Target: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 Holds heavy items (cookbooks, large utensils, notebooks, etc.) </a:t>
                      </a:r>
                      <a:endParaRPr lang="en-US" sz="2000" b="0" i="0">
                        <a:effectLst/>
                      </a:endParaRP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Market research on common items needed to be stored and their weights </a:t>
                      </a:r>
                      <a:endParaRPr lang="en-US" sz="2000" b="0">
                        <a:effectLst/>
                      </a:endParaRPr>
                    </a:p>
                    <a:p>
                      <a:pPr algn="l" rtl="0" fontAlgn="base"/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Competitor claims the ability to store heavy items like electronics </a:t>
                      </a:r>
                      <a:endParaRPr lang="en-US" sz="2000" b="0" i="0">
                        <a:effectLst/>
                      </a:endParaRPr>
                    </a:p>
                  </a:txBody>
                  <a:tcPr marL="80736" marR="80736" marT="40368" marB="40368"/>
                </a:tc>
                <a:extLst>
                  <a:ext uri="{0D108BD9-81ED-4DB2-BD59-A6C34878D82A}">
                    <a16:rowId xmlns:a16="http://schemas.microsoft.com/office/drawing/2014/main" val="2341353372"/>
                  </a:ext>
                </a:extLst>
              </a:tr>
              <a:tr h="120822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u="none" strike="noStrike">
                          <a:solidFill>
                            <a:srgbClr val="1F1F1F"/>
                          </a:solidFill>
                          <a:effectLst/>
                        </a:rPr>
                        <a:t>Pieces can be connected in various configurations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 </a:t>
                      </a:r>
                      <a:endParaRPr lang="en-US" sz="2000" b="0" i="0">
                        <a:effectLst/>
                      </a:endParaRP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u="none" strike="noStrike">
                          <a:solidFill>
                            <a:srgbClr val="1F1F1F"/>
                          </a:solidFill>
                          <a:effectLst/>
                        </a:rPr>
                        <a:t>The product should allow users to create shelves and containers of varied sizes and shapes to fit their needs.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 </a:t>
                      </a:r>
                      <a:endParaRPr lang="en-US" sz="2000" b="0" i="0">
                        <a:effectLst/>
                      </a:endParaRP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u="none" strike="noStrike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Enhances versatility and user satisfaction.</a:t>
                      </a: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100" b="0" i="0">
                        <a:effectLst/>
                        <a:latin typeface="Calibri"/>
                      </a:endParaRP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Minimum/Target:</a:t>
                      </a:r>
                      <a:r>
                        <a:rPr lang="en-US" sz="1100" b="0" i="0" u="none" strike="noStrike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 The user can create multiple, distinct storage configurations from the same set of pieces</a:t>
                      </a:r>
                      <a:endParaRPr lang="en-US" sz="1100" b="0">
                        <a:solidFill>
                          <a:srgbClr val="1F1F1F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endParaRPr lang="en-US" sz="1100"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endParaRPr lang="en-US" sz="1100" b="0">
                        <a:solidFill>
                          <a:srgbClr val="1F1F1F"/>
                        </a:solidFill>
                        <a:effectLst/>
                        <a:latin typeface="Calibri"/>
                      </a:endParaRPr>
                    </a:p>
                  </a:txBody>
                  <a:tcPr marL="80736" marR="80736" marT="40368" marB="403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Market research of competitors like Perch who offer 12 distinct shelf and container types</a:t>
                      </a:r>
                    </a:p>
                  </a:txBody>
                  <a:tcPr marL="80736" marR="80736" marT="40368" marB="40368"/>
                </a:tc>
                <a:extLst>
                  <a:ext uri="{0D108BD9-81ED-4DB2-BD59-A6C34878D82A}">
                    <a16:rowId xmlns:a16="http://schemas.microsoft.com/office/drawing/2014/main" val="1914239664"/>
                  </a:ext>
                </a:extLst>
              </a:tr>
              <a:tr h="119349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Package/label communicates unique value of product</a:t>
                      </a:r>
                    </a:p>
                    <a:p>
                      <a:pPr lvl="0" algn="l">
                        <a:buNone/>
                      </a:pPr>
                      <a:endParaRPr lang="en-US" sz="1100" b="0">
                        <a:solidFill>
                          <a:srgbClr val="1F1F1F"/>
                        </a:solidFill>
                        <a:effectLst/>
                        <a:latin typeface="Calibri"/>
                      </a:endParaRPr>
                    </a:p>
                  </a:txBody>
                  <a:tcPr marL="80735" marR="80735" marT="40368" marB="4036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The packaging and label should clearly highlight the product's key features and benefits.</a:t>
                      </a:r>
                    </a:p>
                    <a:p>
                      <a:pPr lvl="0" algn="l">
                        <a:buNone/>
                      </a:pPr>
                      <a:endParaRPr lang="en-US" sz="1100" b="0">
                        <a:solidFill>
                          <a:srgbClr val="1F1F1F"/>
                        </a:solidFill>
                        <a:effectLst/>
                        <a:latin typeface="Calibri"/>
                      </a:endParaRPr>
                    </a:p>
                  </a:txBody>
                  <a:tcPr marL="80735" marR="80735" marT="40368" marB="4036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Attracts customer attention and promotes sales.</a:t>
                      </a:r>
                    </a:p>
                    <a:p>
                      <a:pPr lvl="0" algn="l">
                        <a:buNone/>
                      </a:pPr>
                      <a:endParaRPr lang="en-US" sz="1100" b="0">
                        <a:solidFill>
                          <a:srgbClr val="1F1F1F"/>
                        </a:solidFill>
                        <a:effectLst/>
                        <a:latin typeface="Calibri"/>
                      </a:endParaRPr>
                    </a:p>
                  </a:txBody>
                  <a:tcPr marL="80735" marR="80735" marT="40368" marB="4036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Minimum/Target: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Packaging uses clear, concise language and engaging visuals to highlight the product's advantages over competitors.</a:t>
                      </a:r>
                      <a:endParaRPr lang="en-US"/>
                    </a:p>
                  </a:txBody>
                  <a:tcPr marL="80735" marR="80735" marT="40368" marB="4036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Market research on target audience needs and analysis of competitor’s packaging (ex. Perch)</a:t>
                      </a:r>
                    </a:p>
                  </a:txBody>
                  <a:tcPr marL="80735" marR="80735" marT="40368" marB="40368"/>
                </a:tc>
                <a:extLst>
                  <a:ext uri="{0D108BD9-81ED-4DB2-BD59-A6C34878D82A}">
                    <a16:rowId xmlns:a16="http://schemas.microsoft.com/office/drawing/2014/main" val="34923713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7301BE-D9A8-28A7-4758-1A8C750C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2C241BA-1E99-0455-9833-E5D8CEAF591F}"/>
              </a:ext>
            </a:extLst>
          </p:cNvPr>
          <p:cNvSpPr/>
          <p:nvPr/>
        </p:nvSpPr>
        <p:spPr>
          <a:xfrm>
            <a:off x="-947855" y="340733"/>
            <a:ext cx="7322633" cy="1177073"/>
          </a:xfrm>
          <a:prstGeom prst="flowChartTerminator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378-378C-6D61-B2E3-12EC02E61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642" y="1870211"/>
            <a:ext cx="8923298" cy="51496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/>
              </a:rPr>
              <a:t>Comprising a set of 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magnetically interlocking</a:t>
            </a:r>
            <a:r>
              <a:rPr lang="en-US" sz="1800" b="0" i="0" u="none" strike="noStrike">
                <a:solidFill>
                  <a:srgbClr val="F15E03"/>
                </a:solidFill>
                <a:effectLst/>
                <a:latin typeface="Bierstadt"/>
              </a:rPr>
              <a:t> 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/>
              </a:rPr>
              <a:t>base blocks and end caps 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made from ABS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/>
              </a:rPr>
              <a:t>, this system allows users to customize storage solutions in a variety of configurations to meet their specific needs. The system is particularly suitable for environments with limited space, such as small kitchens </a:t>
            </a:r>
            <a:r>
              <a:rPr lang="en-US" sz="1800">
                <a:solidFill>
                  <a:srgbClr val="000000"/>
                </a:solidFill>
                <a:latin typeface="Bierstadt"/>
              </a:rPr>
              <a:t>or office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/>
              </a:rPr>
              <a:t> areas.</a:t>
            </a:r>
            <a:r>
              <a:rPr lang="en-US" sz="1800" b="0" i="0">
                <a:solidFill>
                  <a:srgbClr val="000000"/>
                </a:solidFill>
                <a:effectLst/>
                <a:latin typeface="Bierstadt"/>
              </a:rPr>
              <a:t>​</a:t>
            </a:r>
            <a:endParaRPr lang="en-US" sz="1200" b="0" i="0">
              <a:solidFill>
                <a:srgbClr val="000000"/>
              </a:solidFill>
              <a:effectLst/>
              <a:latin typeface="Bierstadt"/>
              <a:cs typeface="Segoe UI"/>
            </a:endParaRPr>
          </a:p>
          <a:p>
            <a:pPr algn="l" rtl="0" fontAlgn="base"/>
            <a:r>
              <a:rPr lang="en-US" sz="1800" b="1" i="0" u="none" strike="noStrike">
                <a:solidFill>
                  <a:srgbClr val="000000"/>
                </a:solidFill>
                <a:effectLst/>
                <a:latin typeface="Bierstadt"/>
              </a:rPr>
              <a:t>Components:</a:t>
            </a:r>
            <a:r>
              <a:rPr lang="en-US" sz="1800" b="0" i="0">
                <a:solidFill>
                  <a:srgbClr val="000000"/>
                </a:solidFill>
                <a:effectLst/>
                <a:latin typeface="Bierstadt"/>
              </a:rPr>
              <a:t>​</a:t>
            </a:r>
            <a:endParaRPr lang="en-US" sz="1200" b="0" i="0">
              <a:solidFill>
                <a:srgbClr val="000000"/>
              </a:solidFill>
              <a:effectLst/>
              <a:latin typeface="Bierstadt"/>
            </a:endParaRPr>
          </a:p>
          <a:p>
            <a:pPr fontAlgn="base"/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10 </a:t>
            </a:r>
            <a:r>
              <a:rPr lang="en-US" sz="1800" b="1">
                <a:solidFill>
                  <a:srgbClr val="F15E03"/>
                </a:solidFill>
                <a:latin typeface="Bierstadt"/>
              </a:rPr>
              <a:t>Thin Base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 Blocks: </a:t>
            </a:r>
            <a:r>
              <a:rPr lang="en-US" sz="1800" b="1">
                <a:solidFill>
                  <a:srgbClr val="F15E03"/>
                </a:solidFill>
                <a:latin typeface="Bierstadt"/>
              </a:rPr>
              <a:t>6</a:t>
            </a:r>
            <a:r>
              <a:rPr lang="en-US" sz="1800" b="1">
                <a:solidFill>
                  <a:srgbClr val="F15E03"/>
                </a:solidFill>
                <a:latin typeface="Bierstadt"/>
                <a:ea typeface="+mn-lt"/>
                <a:cs typeface="+mn-lt"/>
              </a:rPr>
              <a:t>"</a:t>
            </a:r>
            <a:r>
              <a:rPr lang="en-US" sz="1800" b="1">
                <a:solidFill>
                  <a:srgbClr val="F15E03"/>
                </a:solidFill>
                <a:latin typeface="Bierstadt"/>
              </a:rPr>
              <a:t> x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 </a:t>
            </a:r>
            <a:r>
              <a:rPr lang="en-US" sz="1800" b="1">
                <a:solidFill>
                  <a:srgbClr val="F15E03"/>
                </a:solidFill>
                <a:latin typeface="Bierstadt"/>
              </a:rPr>
              <a:t>3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" x</a:t>
            </a:r>
            <a:r>
              <a:rPr lang="en-US" sz="1800" b="1">
                <a:solidFill>
                  <a:srgbClr val="F15E03"/>
                </a:solidFill>
                <a:latin typeface="Bierstadt"/>
              </a:rPr>
              <a:t> ¼''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 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/>
              </a:rPr>
              <a:t>made from ABS material. Each block has a magnetic strip on all four sides along the</a:t>
            </a:r>
            <a:r>
              <a:rPr lang="en-US" sz="1800" b="1">
                <a:solidFill>
                  <a:srgbClr val="F15E03"/>
                </a:solidFill>
                <a:latin typeface="Bierstadt"/>
              </a:rPr>
              <a:t> ¼''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 thickness</a:t>
            </a:r>
            <a:r>
              <a:rPr lang="en-US" sz="1800" b="0" i="0" u="none" strike="noStrike">
                <a:solidFill>
                  <a:srgbClr val="F15E03"/>
                </a:solidFill>
                <a:effectLst/>
                <a:latin typeface="Bierstadt"/>
              </a:rPr>
              <a:t>.</a:t>
            </a:r>
            <a:r>
              <a:rPr lang="en-US" sz="1800" b="0" i="0">
                <a:solidFill>
                  <a:srgbClr val="F15E03"/>
                </a:solidFill>
                <a:effectLst/>
                <a:latin typeface="Bierstadt"/>
              </a:rPr>
              <a:t>​</a:t>
            </a:r>
            <a:endParaRPr lang="en-US" sz="1200" b="0" i="0">
              <a:solidFill>
                <a:srgbClr val="F15E03"/>
              </a:solidFill>
              <a:effectLst/>
              <a:latin typeface="Bierstadt" panose="020B00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F15E03"/>
                </a:solidFill>
                <a:latin typeface="Bierstadt"/>
              </a:rPr>
              <a:t>2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 Base Blocks: </a:t>
            </a:r>
            <a:r>
              <a:rPr lang="en-US" sz="1800" b="1">
                <a:solidFill>
                  <a:srgbClr val="F15E03"/>
                </a:solidFill>
                <a:latin typeface="Bierstadt"/>
              </a:rPr>
              <a:t>6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" x </a:t>
            </a:r>
            <a:r>
              <a:rPr lang="en-US" sz="1800" b="1">
                <a:solidFill>
                  <a:srgbClr val="F15E03"/>
                </a:solidFill>
                <a:latin typeface="Bierstadt"/>
              </a:rPr>
              <a:t>6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" x </a:t>
            </a:r>
            <a:r>
              <a:rPr lang="en-US" sz="1800" b="1">
                <a:solidFill>
                  <a:srgbClr val="F15E03"/>
                </a:solidFill>
                <a:latin typeface="Bierstadt"/>
                <a:ea typeface="+mn-lt"/>
                <a:cs typeface="+mn-lt"/>
              </a:rPr>
              <a:t>¼''</a:t>
            </a:r>
            <a:r>
              <a:rPr lang="en-US" sz="1800" b="1">
                <a:solidFill>
                  <a:srgbClr val="F15E03"/>
                </a:solidFill>
                <a:latin typeface="Bierstadt"/>
                <a:ea typeface="Calibri"/>
                <a:cs typeface="Calibri"/>
              </a:rPr>
              <a:t>,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/>
              </a:rPr>
              <a:t>also made from ABS, with magnetic strips on all four sides and on the perimeter of the top and bottom faces.</a:t>
            </a:r>
            <a:r>
              <a:rPr lang="en-US" sz="1800" b="0" i="0">
                <a:solidFill>
                  <a:srgbClr val="000000"/>
                </a:solidFill>
                <a:effectLst/>
                <a:latin typeface="Bierstadt"/>
              </a:rPr>
              <a:t>​</a:t>
            </a:r>
            <a:endParaRPr lang="en-US" sz="1200" b="0" i="0">
              <a:solidFill>
                <a:srgbClr val="000000"/>
              </a:solidFill>
              <a:effectLst/>
              <a:latin typeface="Bierstadt"/>
            </a:endParaRPr>
          </a:p>
          <a:p>
            <a:pPr fontAlgn="base"/>
            <a:r>
              <a:rPr lang="en-US" sz="1800" b="1">
                <a:solidFill>
                  <a:srgbClr val="F15E03"/>
                </a:solidFill>
                <a:latin typeface="Bierstadt"/>
              </a:rPr>
              <a:t>4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 End Caps: </a:t>
            </a:r>
            <a:r>
              <a:rPr lang="en-US" sz="1800" b="1">
                <a:solidFill>
                  <a:srgbClr val="F15E03"/>
                </a:solidFill>
                <a:latin typeface="Bierstadt"/>
              </a:rPr>
              <a:t>3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  <a:ea typeface="+mn-lt"/>
                <a:cs typeface="+mn-lt"/>
              </a:rPr>
              <a:t>"</a:t>
            </a:r>
            <a:r>
              <a:rPr lang="en-US" sz="1800" b="1">
                <a:solidFill>
                  <a:srgbClr val="F15E03"/>
                </a:solidFill>
                <a:latin typeface="Bierstadt"/>
              </a:rPr>
              <a:t> 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/>
              </a:rPr>
              <a:t>x 3" x</a:t>
            </a:r>
            <a:r>
              <a:rPr lang="en-US" sz="1800" b="1">
                <a:solidFill>
                  <a:srgbClr val="F15E03"/>
                </a:solidFill>
                <a:latin typeface="Bierstadt"/>
              </a:rPr>
              <a:t> ¼''</a:t>
            </a:r>
            <a:r>
              <a:rPr lang="en-US" sz="1800">
                <a:solidFill>
                  <a:srgbClr val="000000"/>
                </a:solidFill>
                <a:latin typeface="Bierstadt"/>
                <a:ea typeface="Calibri"/>
                <a:cs typeface="Calibri"/>
              </a:rPr>
              <a:t>,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/>
              </a:rPr>
              <a:t> made from ABS, with magnetic strips on all four sides and on the perimeter of the top and bottom faces</a:t>
            </a:r>
            <a:r>
              <a:rPr lang="en-US" sz="1800">
                <a:solidFill>
                  <a:srgbClr val="000000"/>
                </a:solidFill>
                <a:latin typeface="Bierstadt"/>
              </a:rPr>
              <a:t>.</a:t>
            </a:r>
            <a:endParaRPr lang="en-US" sz="1200" b="0" i="0">
              <a:solidFill>
                <a:srgbClr val="000000"/>
              </a:solidFill>
              <a:effectLst/>
              <a:latin typeface="Bierstadt"/>
            </a:endParaRPr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158F5284-DEB7-2696-65F5-05D73F31B546}"/>
              </a:ext>
            </a:extLst>
          </p:cNvPr>
          <p:cNvSpPr/>
          <p:nvPr/>
        </p:nvSpPr>
        <p:spPr>
          <a:xfrm>
            <a:off x="5179121" y="340731"/>
            <a:ext cx="1276194" cy="1177073"/>
          </a:xfrm>
          <a:prstGeom prst="flowChartDelay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5A8CC-F5D2-4150-9F88-9B4B05DF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98" y="266003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erstadt"/>
                <a:cs typeface="Calibri Light"/>
              </a:rPr>
              <a:t>Product Specification</a:t>
            </a:r>
          </a:p>
        </p:txBody>
      </p:sp>
      <p:pic>
        <p:nvPicPr>
          <p:cNvPr id="12" name="Picture 11" descr="Wooden puzzle">
            <a:extLst>
              <a:ext uri="{FF2B5EF4-FFF2-40B4-BE49-F238E27FC236}">
                <a16:creationId xmlns:a16="http://schemas.microsoft.com/office/drawing/2014/main" id="{B4EB38A7-F4C9-5DEB-607F-8D7C5744E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r="6924"/>
          <a:stretch/>
        </p:blipFill>
        <p:spPr>
          <a:xfrm>
            <a:off x="9684659" y="1298387"/>
            <a:ext cx="2061033" cy="1594485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776332-AFBB-3207-BFA1-2C5181FAEE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" b="1478"/>
          <a:stretch/>
        </p:blipFill>
        <p:spPr>
          <a:xfrm>
            <a:off x="9679689" y="5183572"/>
            <a:ext cx="2051236" cy="1592491"/>
          </a:xfrm>
          <a:prstGeom prst="roundRect">
            <a:avLst/>
          </a:prstGeom>
        </p:spPr>
      </p:pic>
      <p:pic>
        <p:nvPicPr>
          <p:cNvPr id="18" name="Picture 17" descr="Magnetic attraction">
            <a:extLst>
              <a:ext uri="{FF2B5EF4-FFF2-40B4-BE49-F238E27FC236}">
                <a16:creationId xmlns:a16="http://schemas.microsoft.com/office/drawing/2014/main" id="{804CDE2D-B01A-5FA8-2CBD-351917661F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2" r="10502"/>
          <a:stretch/>
        </p:blipFill>
        <p:spPr>
          <a:xfrm>
            <a:off x="9684658" y="3257814"/>
            <a:ext cx="2061034" cy="1594485"/>
          </a:xfrm>
          <a:prstGeom prst="roundRect">
            <a:avLst/>
          </a:prstGeom>
        </p:spPr>
      </p:pic>
      <p:pic>
        <p:nvPicPr>
          <p:cNvPr id="4" name="Picture 3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423379BC-8C11-16C5-DA79-868AC928D9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F57F9-5FAC-3CFE-4BDE-43B0ECE2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2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2C241BA-1E99-0455-9833-E5D8CEAF591F}"/>
              </a:ext>
            </a:extLst>
          </p:cNvPr>
          <p:cNvSpPr/>
          <p:nvPr/>
        </p:nvSpPr>
        <p:spPr>
          <a:xfrm>
            <a:off x="-947855" y="340733"/>
            <a:ext cx="7322633" cy="1177073"/>
          </a:xfrm>
          <a:prstGeom prst="flowChartTerminator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158F5284-DEB7-2696-65F5-05D73F31B546}"/>
              </a:ext>
            </a:extLst>
          </p:cNvPr>
          <p:cNvSpPr/>
          <p:nvPr/>
        </p:nvSpPr>
        <p:spPr>
          <a:xfrm>
            <a:off x="5179121" y="340731"/>
            <a:ext cx="1276194" cy="1177073"/>
          </a:xfrm>
          <a:prstGeom prst="flowChartDelay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5A8CC-F5D2-4150-9F88-9B4B05DF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98" y="266003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erstadt"/>
                <a:cs typeface="Calibri Light"/>
              </a:rPr>
              <a:t>Product Specification</a:t>
            </a:r>
          </a:p>
        </p:txBody>
      </p:sp>
      <p:pic>
        <p:nvPicPr>
          <p:cNvPr id="4" name="Picture 3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423379BC-8C11-16C5-DA79-868AC928D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D5F113C4-48C4-4607-CD56-7EEB35646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152"/>
              </p:ext>
            </p:extLst>
          </p:nvPr>
        </p:nvGraphicFramePr>
        <p:xfrm>
          <a:off x="488950" y="1651719"/>
          <a:ext cx="11207744" cy="4963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968">
                  <a:extLst>
                    <a:ext uri="{9D8B030D-6E8A-4147-A177-3AD203B41FA5}">
                      <a16:colId xmlns:a16="http://schemas.microsoft.com/office/drawing/2014/main" val="3648259758"/>
                    </a:ext>
                  </a:extLst>
                </a:gridCol>
                <a:gridCol w="1400968">
                  <a:extLst>
                    <a:ext uri="{9D8B030D-6E8A-4147-A177-3AD203B41FA5}">
                      <a16:colId xmlns:a16="http://schemas.microsoft.com/office/drawing/2014/main" val="1318492894"/>
                    </a:ext>
                  </a:extLst>
                </a:gridCol>
                <a:gridCol w="1400968">
                  <a:extLst>
                    <a:ext uri="{9D8B030D-6E8A-4147-A177-3AD203B41FA5}">
                      <a16:colId xmlns:a16="http://schemas.microsoft.com/office/drawing/2014/main" val="3807711991"/>
                    </a:ext>
                  </a:extLst>
                </a:gridCol>
                <a:gridCol w="1400968">
                  <a:extLst>
                    <a:ext uri="{9D8B030D-6E8A-4147-A177-3AD203B41FA5}">
                      <a16:colId xmlns:a16="http://schemas.microsoft.com/office/drawing/2014/main" val="2189016509"/>
                    </a:ext>
                  </a:extLst>
                </a:gridCol>
                <a:gridCol w="1400968">
                  <a:extLst>
                    <a:ext uri="{9D8B030D-6E8A-4147-A177-3AD203B41FA5}">
                      <a16:colId xmlns:a16="http://schemas.microsoft.com/office/drawing/2014/main" val="2712635175"/>
                    </a:ext>
                  </a:extLst>
                </a:gridCol>
                <a:gridCol w="1400968">
                  <a:extLst>
                    <a:ext uri="{9D8B030D-6E8A-4147-A177-3AD203B41FA5}">
                      <a16:colId xmlns:a16="http://schemas.microsoft.com/office/drawing/2014/main" val="2418787947"/>
                    </a:ext>
                  </a:extLst>
                </a:gridCol>
                <a:gridCol w="1400968">
                  <a:extLst>
                    <a:ext uri="{9D8B030D-6E8A-4147-A177-3AD203B41FA5}">
                      <a16:colId xmlns:a16="http://schemas.microsoft.com/office/drawing/2014/main" val="1345082678"/>
                    </a:ext>
                  </a:extLst>
                </a:gridCol>
                <a:gridCol w="1400968">
                  <a:extLst>
                    <a:ext uri="{9D8B030D-6E8A-4147-A177-3AD203B41FA5}">
                      <a16:colId xmlns:a16="http://schemas.microsoft.com/office/drawing/2014/main" val="1769451964"/>
                    </a:ext>
                  </a:extLst>
                </a:gridCol>
              </a:tblGrid>
              <a:tr h="358517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 </a:t>
                      </a:r>
                    </a:p>
                  </a:txBody>
                  <a:tcPr anchor="ctr">
                    <a:solidFill>
                      <a:srgbClr val="FCC21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 Spec </a:t>
                      </a:r>
                    </a:p>
                  </a:txBody>
                  <a:tcPr anchor="ctr">
                    <a:solidFill>
                      <a:srgbClr val="FCC21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Technical Requirement: Minimum </a:t>
                      </a:r>
                    </a:p>
                  </a:txBody>
                  <a:tcPr anchor="ctr">
                    <a:solidFill>
                      <a:srgbClr val="FCC21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Technical Requirement: Target </a:t>
                      </a:r>
                    </a:p>
                  </a:txBody>
                  <a:tcPr anchor="ctr">
                    <a:solidFill>
                      <a:srgbClr val="FCC21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Method </a:t>
                      </a:r>
                    </a:p>
                  </a:txBody>
                  <a:tcPr anchor="ctr">
                    <a:solidFill>
                      <a:srgbClr val="FCC21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/ Measure </a:t>
                      </a:r>
                    </a:p>
                  </a:txBody>
                  <a:tcPr anchor="ctr">
                    <a:solidFill>
                      <a:srgbClr val="FCC21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Priority </a:t>
                      </a:r>
                    </a:p>
                  </a:txBody>
                  <a:tcPr anchor="ctr">
                    <a:solidFill>
                      <a:srgbClr val="FCC21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6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CC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01152"/>
                  </a:ext>
                </a:extLst>
              </a:tr>
              <a:tr h="97310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cap="all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FUNCTIONAL / PERFORMANCE</a:t>
                      </a:r>
                      <a:endParaRPr lang="en-US" sz="1200" b="1" i="0" u="none" strike="noStrike" kern="1200" cap="all" noProof="0">
                        <a:solidFill>
                          <a:srgbClr val="1F1F1F"/>
                        </a:solidFill>
                        <a:effectLst/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Impact Resistance</a:t>
                      </a: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No detachment at impact of 5 ft-lb </a:t>
                      </a: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No detachment or damage at impact of 10 ft-lb </a:t>
                      </a:r>
                      <a:endParaRPr lang="en-US" sz="1200" b="0" i="0" u="none" strike="noStrike" kern="1200" noProof="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Block shear test for adhesive bonds</a:t>
                      </a:r>
                      <a:endParaRPr lang="en-US" sz="1200" b="0" i="0" u="none" strike="noStrike" kern="1200" noProof="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ASTM D950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kern="1200" noProof="0">
                        <a:solidFill>
                          <a:srgbClr val="363636"/>
                        </a:solidFill>
                        <a:effectLst/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Adhesive magnets can withstand over </a:t>
                      </a:r>
                      <a:r>
                        <a:rPr lang="en-US" sz="1200" b="0" i="0" u="sng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  <a:hlinkClick r:id="rId4"/>
                        </a:rPr>
                        <a:t>10 ft-lb of impact</a:t>
                      </a:r>
                      <a:endParaRPr lang="en-US" sz="1200" b="0" i="0" u="none" strike="noStrike" kern="1200" noProof="0">
                        <a:solidFill>
                          <a:srgbClr val="1F1F1F"/>
                        </a:solidFill>
                        <a:effectLst/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911371"/>
                  </a:ext>
                </a:extLst>
              </a:tr>
              <a:tr h="97310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/ PERFORMANCE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 Support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shelf piece support 5 pounds without deformation or detachment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shelf piece support 10 pounds without deformation or detachment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 load test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ASTM D1143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Average magnetic strip of length used in product can hold </a:t>
                      </a:r>
                      <a:r>
                        <a:rPr lang="en-US" sz="1200" b="0" i="0" u="sng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  <a:hlinkClick r:id="rId5"/>
                        </a:rPr>
                        <a:t>~ 13 pounds</a:t>
                      </a: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200">
                        <a:latin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198682"/>
                  </a:ext>
                </a:extLst>
              </a:tr>
              <a:tr h="97310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/ PERFORMANCE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Configuration Flexibility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distinct configurations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10+ distinct configurations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Configuration efficiency test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In-house criteria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kern="1200">
                          <a:solidFill>
                            <a:srgbClr val="1F1F1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5+ configurations possible with number of shelving pieces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98070"/>
                  </a:ext>
                </a:extLst>
              </a:tr>
              <a:tr h="97310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cap="all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PACKAGING</a:t>
                      </a:r>
                      <a:endParaRPr lang="en-US" sz="1200" b="1" i="0" u="none" strike="noStrike" kern="1200" cap="all" noProof="0">
                        <a:solidFill>
                          <a:srgbClr val="1F1F1F"/>
                        </a:solidFill>
                        <a:effectLst/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Package Messaging</a:t>
                      </a: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Package displays at least 2 possible configurations of storage</a:t>
                      </a: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Package displays at least 4 possible configurations of storage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kern="1200" noProof="0">
                        <a:solidFill>
                          <a:srgbClr val="1F1F1F"/>
                        </a:solidFill>
                        <a:effectLst/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1F1F1F"/>
                          </a:solidFill>
                          <a:effectLst/>
                          <a:latin typeface="Calibri"/>
                        </a:rPr>
                        <a:t>Used to attract customers</a:t>
                      </a:r>
                    </a:p>
                    <a:p>
                      <a:pPr lvl="0" algn="ctr">
                        <a:buNone/>
                      </a:pPr>
                      <a:endParaRPr lang="en-US" sz="1200" b="0" u="none" strike="noStrike" kern="1200">
                        <a:solidFill>
                          <a:srgbClr val="1F1F1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99303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12CE7-E828-D60D-603E-F73BDA85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67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2C241BA-1E99-0455-9833-E5D8CEAF591F}"/>
              </a:ext>
            </a:extLst>
          </p:cNvPr>
          <p:cNvSpPr/>
          <p:nvPr/>
        </p:nvSpPr>
        <p:spPr>
          <a:xfrm>
            <a:off x="-871655" y="134993"/>
            <a:ext cx="7322633" cy="1177073"/>
          </a:xfrm>
          <a:prstGeom prst="flowChartTermina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5A8CC-F5D2-4150-9F88-9B4B05DF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98" y="60263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erstadt"/>
                <a:cs typeface="Calibri Light"/>
              </a:rPr>
              <a:t>DFMEA</a:t>
            </a:r>
          </a:p>
        </p:txBody>
      </p:sp>
      <p:pic>
        <p:nvPicPr>
          <p:cNvPr id="4" name="Picture 3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423379BC-8C11-16C5-DA79-868AC928D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0ECE978-A387-1962-D023-A77A26FE9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98948"/>
              </p:ext>
            </p:extLst>
          </p:nvPr>
        </p:nvGraphicFramePr>
        <p:xfrm>
          <a:off x="294554" y="1504790"/>
          <a:ext cx="11676528" cy="4982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569571857"/>
                    </a:ext>
                  </a:extLst>
                </a:gridCol>
                <a:gridCol w="1426292">
                  <a:extLst>
                    <a:ext uri="{9D8B030D-6E8A-4147-A177-3AD203B41FA5}">
                      <a16:colId xmlns:a16="http://schemas.microsoft.com/office/drawing/2014/main" val="1396266728"/>
                    </a:ext>
                  </a:extLst>
                </a:gridCol>
                <a:gridCol w="1257001">
                  <a:extLst>
                    <a:ext uri="{9D8B030D-6E8A-4147-A177-3AD203B41FA5}">
                      <a16:colId xmlns:a16="http://schemas.microsoft.com/office/drawing/2014/main" val="1553794006"/>
                    </a:ext>
                  </a:extLst>
                </a:gridCol>
                <a:gridCol w="1618845">
                  <a:extLst>
                    <a:ext uri="{9D8B030D-6E8A-4147-A177-3AD203B41FA5}">
                      <a16:colId xmlns:a16="http://schemas.microsoft.com/office/drawing/2014/main" val="4188142405"/>
                    </a:ext>
                  </a:extLst>
                </a:gridCol>
                <a:gridCol w="436596">
                  <a:extLst>
                    <a:ext uri="{9D8B030D-6E8A-4147-A177-3AD203B41FA5}">
                      <a16:colId xmlns:a16="http://schemas.microsoft.com/office/drawing/2014/main" val="21615477"/>
                    </a:ext>
                  </a:extLst>
                </a:gridCol>
                <a:gridCol w="1518598">
                  <a:extLst>
                    <a:ext uri="{9D8B030D-6E8A-4147-A177-3AD203B41FA5}">
                      <a16:colId xmlns:a16="http://schemas.microsoft.com/office/drawing/2014/main" val="4080184361"/>
                    </a:ext>
                  </a:extLst>
                </a:gridCol>
                <a:gridCol w="436598">
                  <a:extLst>
                    <a:ext uri="{9D8B030D-6E8A-4147-A177-3AD203B41FA5}">
                      <a16:colId xmlns:a16="http://schemas.microsoft.com/office/drawing/2014/main" val="3314823557"/>
                    </a:ext>
                  </a:extLst>
                </a:gridCol>
                <a:gridCol w="621677">
                  <a:extLst>
                    <a:ext uri="{9D8B030D-6E8A-4147-A177-3AD203B41FA5}">
                      <a16:colId xmlns:a16="http://schemas.microsoft.com/office/drawing/2014/main" val="1139436577"/>
                    </a:ext>
                  </a:extLst>
                </a:gridCol>
                <a:gridCol w="507103">
                  <a:extLst>
                    <a:ext uri="{9D8B030D-6E8A-4147-A177-3AD203B41FA5}">
                      <a16:colId xmlns:a16="http://schemas.microsoft.com/office/drawing/2014/main" val="3142587520"/>
                    </a:ext>
                  </a:extLst>
                </a:gridCol>
                <a:gridCol w="2982961">
                  <a:extLst>
                    <a:ext uri="{9D8B030D-6E8A-4147-A177-3AD203B41FA5}">
                      <a16:colId xmlns:a16="http://schemas.microsoft.com/office/drawing/2014/main" val="2063600841"/>
                    </a:ext>
                  </a:extLst>
                </a:gridCol>
              </a:tblGrid>
              <a:tr h="44137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cap="none">
                          <a:effectLst/>
                          <a:latin typeface="Calibri"/>
                        </a:rPr>
                        <a:t>Item</a:t>
                      </a:r>
                      <a:r>
                        <a:rPr lang="en-US" sz="1200" b="0" i="0">
                          <a:effectLst/>
                          <a:latin typeface="Calibri"/>
                        </a:rPr>
                        <a:t> </a:t>
                      </a:r>
                      <a:endParaRPr lang="en-US" sz="2800" b="0" i="0"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cap="none">
                          <a:effectLst/>
                          <a:latin typeface="Calibri"/>
                        </a:rPr>
                        <a:t>Function</a:t>
                      </a:r>
                      <a:r>
                        <a:rPr lang="en-US" sz="1200" b="0" i="0">
                          <a:effectLst/>
                          <a:latin typeface="Calibri"/>
                        </a:rPr>
                        <a:t> </a:t>
                      </a:r>
                      <a:endParaRPr lang="en-US" sz="2800" b="0" i="0"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cap="none">
                          <a:effectLst/>
                          <a:latin typeface="Calibri"/>
                        </a:rPr>
                        <a:t>Potential Failure</a:t>
                      </a:r>
                      <a:r>
                        <a:rPr lang="en-US" sz="1200" b="0" i="0">
                          <a:effectLst/>
                          <a:latin typeface="Calibri"/>
                        </a:rPr>
                        <a:t> </a:t>
                      </a:r>
                      <a:endParaRPr lang="en-US" sz="2800" b="0" i="0"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cap="none">
                          <a:effectLst/>
                          <a:latin typeface="Calibri"/>
                        </a:rPr>
                        <a:t>Potential Effect Of Failure</a:t>
                      </a:r>
                      <a:r>
                        <a:rPr lang="en-US" sz="1200" b="0" i="0">
                          <a:effectLst/>
                          <a:latin typeface="Calibri"/>
                        </a:rPr>
                        <a:t> </a:t>
                      </a:r>
                      <a:endParaRPr lang="en-US" sz="2800" b="0" i="0"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cap="none">
                          <a:effectLst/>
                          <a:latin typeface="Calibri"/>
                        </a:rPr>
                        <a:t>Sev</a:t>
                      </a:r>
                      <a:endParaRPr lang="en-US" sz="2800" b="0" i="0"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cap="none">
                          <a:effectLst/>
                          <a:latin typeface="Calibri"/>
                        </a:rPr>
                        <a:t>Cause(s) Of Failure</a:t>
                      </a:r>
                      <a:r>
                        <a:rPr lang="en-US" sz="1200" b="0" i="0">
                          <a:effectLst/>
                          <a:latin typeface="Calibri"/>
                        </a:rPr>
                        <a:t> </a:t>
                      </a:r>
                      <a:endParaRPr lang="en-US" sz="2800" b="0" i="0"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cap="none">
                          <a:effectLst/>
                          <a:latin typeface="Calibri"/>
                        </a:rPr>
                        <a:t>Occ</a:t>
                      </a:r>
                      <a:r>
                        <a:rPr lang="en-US" sz="1200" b="0" i="0">
                          <a:effectLst/>
                          <a:latin typeface="Calibri"/>
                        </a:rPr>
                        <a:t> </a:t>
                      </a:r>
                      <a:endParaRPr lang="en-US" sz="2800" b="0" i="0"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cap="none">
                          <a:effectLst/>
                          <a:latin typeface="Calibri"/>
                        </a:rPr>
                        <a:t>Det</a:t>
                      </a:r>
                      <a:r>
                        <a:rPr lang="en-US" sz="1200" b="0" i="0">
                          <a:effectLst/>
                          <a:latin typeface="Calibri"/>
                        </a:rPr>
                        <a:t> </a:t>
                      </a:r>
                      <a:endParaRPr lang="en-US" sz="2800" b="0" i="0"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200" b="1" i="0" kern="1200" cap="none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RPN</a:t>
                      </a:r>
                    </a:p>
                  </a:txBody>
                  <a:tcPr anchor="ctr">
                    <a:solidFill>
                      <a:srgbClr val="21485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200" b="1" i="0" kern="1200" cap="none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Recommended Actions</a:t>
                      </a:r>
                    </a:p>
                  </a:txBody>
                  <a:tcPr anchor="ctr">
                    <a:solidFill>
                      <a:srgbClr val="2148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45854"/>
                  </a:ext>
                </a:extLst>
              </a:tr>
              <a:tr h="110975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1" i="0" cap="all">
                          <a:effectLst/>
                          <a:latin typeface="Calibri"/>
                        </a:rPr>
                        <a:t>MAGNETIC STRIPS</a:t>
                      </a:r>
                      <a:r>
                        <a:rPr lang="en-US" sz="1000" b="0" i="0">
                          <a:effectLst/>
                          <a:latin typeface="Calibri"/>
                        </a:rPr>
                        <a:t>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Secure attachment of blocks in various configurations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Magnetic strip falls off or moves out of place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buFont typeface="Arial"/>
                        <a:buChar char="•"/>
                      </a:pPr>
                      <a:r>
                        <a:rPr lang="en-US" sz="1000" b="0" i="0">
                          <a:effectLst/>
                          <a:latin typeface="Calibri"/>
                        </a:rPr>
                        <a:t>Shelf or container falls apart, resulting in Injury or broken items</a:t>
                      </a:r>
                      <a:endParaRPr lang="en-US" b="0" i="0">
                        <a:effectLst/>
                        <a:latin typeface="Calibri"/>
                      </a:endParaRPr>
                    </a:p>
                    <a:p>
                      <a:pPr marL="171450" indent="-171450" algn="l" rtl="0" fontAlgn="base">
                        <a:buFont typeface="Arial"/>
                        <a:buChar char="•"/>
                      </a:pPr>
                      <a:r>
                        <a:rPr lang="en-US" sz="1000" b="0" i="0">
                          <a:effectLst/>
                          <a:latin typeface="Calibri"/>
                        </a:rPr>
                        <a:t>Pieces cannot be connected in marketed configurations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9 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Adhesive degradation over time </a:t>
                      </a:r>
                      <a:endParaRPr lang="en-US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Exposure of adhesive to water or extreme temperatures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4 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3 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108 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buFont typeface="Arial"/>
                        <a:buChar char="•"/>
                      </a:pPr>
                      <a:r>
                        <a:rPr lang="en-US" sz="1000" b="0" i="0">
                          <a:effectLst/>
                          <a:latin typeface="Calibri"/>
                        </a:rPr>
                        <a:t>Select high-grade adhesive </a:t>
                      </a:r>
                      <a:endParaRPr lang="en-US" b="0" i="0">
                        <a:effectLst/>
                        <a:latin typeface="Calibri"/>
                      </a:endParaRPr>
                    </a:p>
                    <a:p>
                      <a:pPr marL="171450" indent="-171450" algn="l" rtl="0" fontAlgn="base">
                        <a:buFont typeface="Arial"/>
                        <a:buChar char="•"/>
                      </a:pPr>
                      <a:r>
                        <a:rPr lang="en-US" sz="1000" b="0" i="0">
                          <a:effectLst/>
                          <a:latin typeface="Calibri"/>
                        </a:rPr>
                        <a:t>Conduct testing with adhesive under different load, temperature, and liquid exposure conditions.</a:t>
                      </a:r>
                      <a:endParaRPr lang="en-US" b="0" i="0">
                        <a:effectLst/>
                        <a:latin typeface="Calibri"/>
                      </a:endParaRPr>
                    </a:p>
                    <a:p>
                      <a:pPr marL="171450" lvl="0" indent="-171450" algn="l">
                        <a:buFont typeface="Arial"/>
                        <a:buChar char="•"/>
                      </a:pPr>
                      <a:r>
                        <a:rPr lang="en-US" sz="1000" b="0" i="0">
                          <a:effectLst/>
                          <a:latin typeface="Calibri"/>
                        </a:rPr>
                        <a:t>Instructions for customer as to how to care for their product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476064"/>
                  </a:ext>
                </a:extLst>
              </a:tr>
              <a:tr h="110975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1" i="0" cap="all">
                          <a:effectLst/>
                          <a:latin typeface="Calibri"/>
                        </a:rPr>
                        <a:t>MAGNETIC STRIPS</a:t>
                      </a:r>
                      <a:r>
                        <a:rPr lang="en-US" sz="1000" b="0" i="0">
                          <a:effectLst/>
                          <a:latin typeface="Calibri"/>
                        </a:rPr>
                        <a:t>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Secure attachment of blocks in various configurations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Magnets cannot hold weight of product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buFont typeface="Arial"/>
                        <a:buChar char="•"/>
                      </a:pPr>
                      <a:r>
                        <a:rPr lang="en-US" sz="1000" b="0" i="0">
                          <a:effectLst/>
                          <a:latin typeface="Calibri"/>
                        </a:rPr>
                        <a:t>Shelf or container falls apart, resulting in Injury or broken items </a:t>
                      </a:r>
                      <a:endParaRPr lang="en-US" b="0" i="0">
                        <a:effectLst/>
                        <a:latin typeface="Calibri"/>
                      </a:endParaRPr>
                    </a:p>
                    <a:p>
                      <a:pPr marL="171450" indent="-171450" algn="l" rtl="0" fontAlgn="base">
                        <a:buFont typeface="Arial"/>
                        <a:buChar char="•"/>
                      </a:pPr>
                      <a:r>
                        <a:rPr lang="en-US" sz="1000" b="0" i="0">
                          <a:effectLst/>
                          <a:latin typeface="Calibri"/>
                        </a:rPr>
                        <a:t>Customer does not find product useful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9 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Magnetic strength insufficient for load applied by customer </a:t>
                      </a:r>
                      <a:endParaRPr lang="en-US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Magnetic degradation over time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8 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4 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288 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buFont typeface="Arial"/>
                        <a:buChar char="•"/>
                      </a:pPr>
                      <a:r>
                        <a:rPr lang="en-US" sz="1000" b="0" i="0">
                          <a:effectLst/>
                          <a:latin typeface="Calibri"/>
                        </a:rPr>
                        <a:t>Conduct thorough testing on load bearing capacity of magnetics in different configurations </a:t>
                      </a:r>
                      <a:endParaRPr lang="en-US" b="0" i="0">
                        <a:effectLst/>
                      </a:endParaRPr>
                    </a:p>
                    <a:p>
                      <a:pPr marL="171450" lvl="0" indent="-171450" algn="l">
                        <a:buFont typeface="Arial"/>
                        <a:buChar char="•"/>
                      </a:pPr>
                      <a:r>
                        <a:rPr lang="en-US" sz="1000" b="0" i="0">
                          <a:effectLst/>
                          <a:latin typeface="Calibri"/>
                        </a:rPr>
                        <a:t>Employ marketing and human factors team to create clear descriptions of limitations of magnetic capacity while still highlighting value of product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10389"/>
                  </a:ext>
                </a:extLst>
              </a:tr>
              <a:tr h="70620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1" i="0" cap="all">
                          <a:effectLst/>
                          <a:latin typeface="Calibri"/>
                        </a:rPr>
                        <a:t>ABS BLOCKS</a:t>
                      </a:r>
                      <a:r>
                        <a:rPr lang="en-US" sz="1000" b="0" i="0">
                          <a:effectLst/>
                          <a:latin typeface="Calibri"/>
                        </a:rPr>
                        <a:t>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Provide customizable storage by serving as shelf piece or part of container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Cracking or deformation under load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buFont typeface="Arial"/>
                        <a:buChar char="•"/>
                      </a:pPr>
                      <a:r>
                        <a:rPr lang="en-US" sz="1000" b="0" i="0">
                          <a:effectLst/>
                          <a:latin typeface="Calibri"/>
                        </a:rPr>
                        <a:t>Potential collapse, resulting in injury or damage to items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9 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Overloading </a:t>
                      </a:r>
                      <a:endParaRPr lang="en-US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Material fatigue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4 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6 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alibri"/>
                        </a:rPr>
                        <a:t>216 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buFont typeface="Arial"/>
                        <a:buChar char="•"/>
                      </a:pPr>
                      <a:r>
                        <a:rPr lang="en-US" sz="1000" b="0" i="0">
                          <a:effectLst/>
                          <a:latin typeface="Calibri"/>
                        </a:rPr>
                        <a:t>Reinforce structural design, specify maximum load, create supports in block design </a:t>
                      </a:r>
                      <a:endParaRPr lang="en-US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324492"/>
                  </a:ext>
                </a:extLst>
              </a:tr>
              <a:tr h="15637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1" i="0">
                          <a:effectLst/>
                          <a:latin typeface="Calibri"/>
                        </a:rPr>
                        <a:t>ADD-ON STAINLESS STEEL SHEET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Serves as magnetic surface for shelving pieces if user does not already have a magnetic surface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Adhesives connecting sheet to wall falls off</a:t>
                      </a:r>
                      <a:endParaRPr lang="en-US"/>
                    </a:p>
                    <a:p>
                      <a:pPr lvl="0" algn="l">
                        <a:buNone/>
                      </a:pPr>
                      <a:endParaRPr lang="en-US" sz="1000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Sheet falls off wall, resulting in shelves or containers falling</a:t>
                      </a:r>
                      <a:endParaRPr lang="en-US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Risk of injury or broken items</a:t>
                      </a:r>
                      <a:endParaRPr lang="en-US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Customer does not find product useful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9</a:t>
                      </a:r>
                    </a:p>
                    <a:p>
                      <a:pPr lvl="0" algn="l">
                        <a:buNone/>
                      </a:pPr>
                      <a:endParaRPr lang="en-US" sz="1000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Adhesive degradation over time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Exposure of adhesive to water or extreme temperatures</a:t>
                      </a:r>
                    </a:p>
                    <a:p>
                      <a:pPr lvl="0" algn="l">
                        <a:buNone/>
                      </a:pPr>
                      <a:endParaRPr lang="en-US" sz="1000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4</a:t>
                      </a:r>
                    </a:p>
                    <a:p>
                      <a:pPr lvl="0" algn="l">
                        <a:buNone/>
                      </a:pPr>
                      <a:endParaRPr lang="en-US" sz="1000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3</a:t>
                      </a:r>
                    </a:p>
                    <a:p>
                      <a:pPr lvl="0" algn="l">
                        <a:buNone/>
                      </a:pPr>
                      <a:endParaRPr lang="en-US" sz="1000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108</a:t>
                      </a:r>
                    </a:p>
                    <a:p>
                      <a:pPr lvl="0" algn="l">
                        <a:buNone/>
                      </a:pPr>
                      <a:endParaRPr lang="en-US" sz="1000" b="0" i="0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Select high-grade adhesive</a:t>
                      </a:r>
                      <a:endParaRPr lang="en-US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Conduct testing with adhesive under different load, temperature, and liquid exposure conditions</a:t>
                      </a:r>
                      <a:endParaRPr lang="en-US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Integrate findings into instructions for customer as to how to care for their product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84085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AE0B5-D7CC-76EA-D922-5210F8AA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246" y="648542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plant leaves">
            <a:extLst>
              <a:ext uri="{FF2B5EF4-FFF2-40B4-BE49-F238E27FC236}">
                <a16:creationId xmlns:a16="http://schemas.microsoft.com/office/drawing/2014/main" id="{DF54814D-0798-55A3-7199-45436C4C3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6" b="12778"/>
          <a:stretch/>
        </p:blipFill>
        <p:spPr>
          <a:xfrm>
            <a:off x="8783" y="745"/>
            <a:ext cx="12195077" cy="6864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6C6A17-E248-0B0C-3E94-B2F96B88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561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Bierstadt"/>
                <a:cs typeface="Calibri Light"/>
              </a:rPr>
              <a:t>Stakeholder Matrix</a:t>
            </a:r>
            <a:endParaRPr lang="en-US" b="1">
              <a:solidFill>
                <a:schemeClr val="bg1"/>
              </a:solidFill>
              <a:latin typeface="Bierstad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319D7-82FC-6022-85B4-818C9C8F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528" y="643886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02DAD86B-CD4B-05E2-D1B1-D55EAE3747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6F90C7E-3675-6984-95DD-81058E792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622696"/>
              </p:ext>
            </p:extLst>
          </p:nvPr>
        </p:nvGraphicFramePr>
        <p:xfrm>
          <a:off x="473849" y="992520"/>
          <a:ext cx="10696548" cy="5628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293">
                  <a:extLst>
                    <a:ext uri="{9D8B030D-6E8A-4147-A177-3AD203B41FA5}">
                      <a16:colId xmlns:a16="http://schemas.microsoft.com/office/drawing/2014/main" val="4251985324"/>
                    </a:ext>
                  </a:extLst>
                </a:gridCol>
                <a:gridCol w="4930588">
                  <a:extLst>
                    <a:ext uri="{9D8B030D-6E8A-4147-A177-3AD203B41FA5}">
                      <a16:colId xmlns:a16="http://schemas.microsoft.com/office/drawing/2014/main" val="3896507196"/>
                    </a:ext>
                  </a:extLst>
                </a:gridCol>
                <a:gridCol w="4062667">
                  <a:extLst>
                    <a:ext uri="{9D8B030D-6E8A-4147-A177-3AD203B41FA5}">
                      <a16:colId xmlns:a16="http://schemas.microsoft.com/office/drawing/2014/main" val="95424698"/>
                    </a:ext>
                  </a:extLst>
                </a:gridCol>
              </a:tblGrid>
              <a:tr h="601915">
                <a:tc>
                  <a:txBody>
                    <a:bodyPr/>
                    <a:lstStyle/>
                    <a:p>
                      <a:r>
                        <a:rPr lang="en-US"/>
                        <a:t>Category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Stakeholder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Role in Project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57851"/>
                  </a:ext>
                </a:extLst>
              </a:tr>
              <a:tr h="10054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ierstadt"/>
                        </a:rPr>
                        <a:t>Investors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latin typeface="Bierstadt"/>
                        </a:rPr>
                        <a:t>Capital injection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latin typeface="Bierstadt"/>
                        </a:rPr>
                        <a:t>Strategic guidance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715902"/>
                  </a:ext>
                </a:extLst>
              </a:tr>
              <a:tr h="10054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ierstadt"/>
                        </a:rPr>
                        <a:t>Suppliers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latin typeface="Bierstadt"/>
                        </a:rPr>
                        <a:t>Consistent material supply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latin typeface="Bierstadt"/>
                        </a:rPr>
                        <a:t>Quality assurance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716749"/>
                  </a:ext>
                </a:extLst>
              </a:tr>
              <a:tr h="100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Bierstadt"/>
                        </a:rPr>
                        <a:t>Strategics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latin typeface="Bierstadt"/>
                        </a:rPr>
                        <a:t>Product exposure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latin typeface="Bierstadt"/>
                        </a:rPr>
                        <a:t>Access to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17341"/>
                  </a:ext>
                </a:extLst>
              </a:tr>
              <a:tr h="100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Bierstadt"/>
                        </a:rPr>
                        <a:t>Outsourced project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latin typeface="Bierstadt"/>
                        </a:rPr>
                        <a:t>Efficient completion of essential business functions (ex. Manufacturing)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913086"/>
                  </a:ext>
                </a:extLst>
              </a:tr>
              <a:tr h="100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Bierstadt"/>
                        </a:rPr>
                        <a:t>Regulators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latin typeface="Bierstadt"/>
                        </a:rPr>
                        <a:t>Ensure compliance to national and international safety standards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390083"/>
                  </a:ext>
                </a:extLst>
              </a:tr>
            </a:tbl>
          </a:graphicData>
        </a:graphic>
      </p:graphicFrame>
      <p:pic>
        <p:nvPicPr>
          <p:cNvPr id="5" name="Picture 4" descr="Yangzhou Chengsen Plastics Co.,Ltd">
            <a:extLst>
              <a:ext uri="{FF2B5EF4-FFF2-40B4-BE49-F238E27FC236}">
                <a16:creationId xmlns:a16="http://schemas.microsoft.com/office/drawing/2014/main" id="{EB0A608F-F7A1-B56B-FDEF-7D2707ED1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234" y="2275608"/>
            <a:ext cx="2901343" cy="1441600"/>
          </a:xfrm>
          <a:prstGeom prst="rect">
            <a:avLst/>
          </a:prstGeom>
        </p:spPr>
      </p:pic>
      <p:pic>
        <p:nvPicPr>
          <p:cNvPr id="8" name="Picture 7" descr="Dongguan Yixing Magnetic Products. Co., Ltd.">
            <a:extLst>
              <a:ext uri="{FF2B5EF4-FFF2-40B4-BE49-F238E27FC236}">
                <a16:creationId xmlns:a16="http://schemas.microsoft.com/office/drawing/2014/main" id="{4D505B1B-7DE4-9B59-E6C4-252374321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984" y="2647964"/>
            <a:ext cx="1152525" cy="762000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62752F4F-F13F-0F70-84E1-751DF28CF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308" y="3720192"/>
            <a:ext cx="1445381" cy="663424"/>
          </a:xfrm>
          <a:prstGeom prst="rect">
            <a:avLst/>
          </a:prstGeom>
        </p:spPr>
      </p:pic>
      <p:pic>
        <p:nvPicPr>
          <p:cNvPr id="1026" name="Picture 2" descr="ULINE - Shipping Boxes, Shipping Supplies, Packaging Materials, Packing  Supplies">
            <a:extLst>
              <a:ext uri="{FF2B5EF4-FFF2-40B4-BE49-F238E27FC236}">
                <a16:creationId xmlns:a16="http://schemas.microsoft.com/office/drawing/2014/main" id="{D2BFAF52-C287-ABF3-2695-DD09214B1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362" y="2712144"/>
            <a:ext cx="841756" cy="84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C8C0FE-204E-3165-8489-EA0DE3BFF5A0}"/>
              </a:ext>
            </a:extLst>
          </p:cNvPr>
          <p:cNvSpPr txBox="1"/>
          <p:nvPr/>
        </p:nvSpPr>
        <p:spPr>
          <a:xfrm>
            <a:off x="2123035" y="4663074"/>
            <a:ext cx="23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 Jesus Logistics LLC.</a:t>
            </a:r>
            <a:endParaRPr lang="en-GB" b="1"/>
          </a:p>
        </p:txBody>
      </p:sp>
      <p:pic>
        <p:nvPicPr>
          <p:cNvPr id="1028" name="Picture 4" descr="Engineering Design Services, Inc – Engineering Design Services, Inc">
            <a:extLst>
              <a:ext uri="{FF2B5EF4-FFF2-40B4-BE49-F238E27FC236}">
                <a16:creationId xmlns:a16="http://schemas.microsoft.com/office/drawing/2014/main" id="{B50387B5-5801-DDAF-975D-2A6D569F6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184" y="4944414"/>
            <a:ext cx="1950787" cy="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25B2B3-CDDB-3FC9-7AD3-2D6C26ABDB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97" y="3701220"/>
            <a:ext cx="2100054" cy="75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989D6A-E416-AF2B-2020-B1318BC29C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52" y="4585231"/>
            <a:ext cx="1740168" cy="656471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6A0D584-697E-94FB-98AB-7FC49390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84" y="5076724"/>
            <a:ext cx="2022931" cy="65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.S. Consumer Product Safety Commission - YouTube">
            <a:extLst>
              <a:ext uri="{FF2B5EF4-FFF2-40B4-BE49-F238E27FC236}">
                <a16:creationId xmlns:a16="http://schemas.microsoft.com/office/drawing/2014/main" id="{446D488F-4C6C-FE8E-82FB-BE649E846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308" y="5702430"/>
            <a:ext cx="899597" cy="89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EKRA ACCREDITED AS COMMON CRITERIA TESTING LABORATORY IN THE UNITED STATES">
            <a:extLst>
              <a:ext uri="{FF2B5EF4-FFF2-40B4-BE49-F238E27FC236}">
                <a16:creationId xmlns:a16="http://schemas.microsoft.com/office/drawing/2014/main" id="{2CBA5F8C-710D-A613-32FA-87913632A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782" y="5974385"/>
            <a:ext cx="1740168" cy="4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18E7AF-BDD2-2904-FEA0-740307DC36B8}"/>
              </a:ext>
            </a:extLst>
          </p:cNvPr>
          <p:cNvSpPr txBox="1"/>
          <p:nvPr/>
        </p:nvSpPr>
        <p:spPr>
          <a:xfrm>
            <a:off x="2295232" y="1785681"/>
            <a:ext cx="23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Venture Capitalist</a:t>
            </a:r>
            <a:endParaRPr lang="en-GB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47E391-9374-26B8-A082-318AC4D263B4}"/>
              </a:ext>
            </a:extLst>
          </p:cNvPr>
          <p:cNvSpPr txBox="1"/>
          <p:nvPr/>
        </p:nvSpPr>
        <p:spPr>
          <a:xfrm>
            <a:off x="3621782" y="2131166"/>
            <a:ext cx="23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Private Equity Firm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278316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6F7744F-51E7-E8CB-062D-A13D6F556A03}"/>
              </a:ext>
            </a:extLst>
          </p:cNvPr>
          <p:cNvSpPr/>
          <p:nvPr/>
        </p:nvSpPr>
        <p:spPr>
          <a:xfrm>
            <a:off x="6810126" y="439852"/>
            <a:ext cx="1485140" cy="1177073"/>
          </a:xfrm>
          <a:prstGeom prst="flowChartDelay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91E18B8B-4741-5825-A137-D553CC8A8AF2}"/>
              </a:ext>
            </a:extLst>
          </p:cNvPr>
          <p:cNvSpPr/>
          <p:nvPr/>
        </p:nvSpPr>
        <p:spPr>
          <a:xfrm>
            <a:off x="-1084147" y="439854"/>
            <a:ext cx="9374668" cy="1177073"/>
          </a:xfrm>
          <a:prstGeom prst="flowChartTerminator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5D29-BB65-2A49-9843-3910029C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3238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erstadt"/>
                <a:cs typeface="Calibri Light"/>
              </a:rPr>
              <a:t>Product Roadmap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C43C12-43D7-6EEE-7E43-259C00067F12}"/>
              </a:ext>
            </a:extLst>
          </p:cNvPr>
          <p:cNvCxnSpPr/>
          <p:nvPr/>
        </p:nvCxnSpPr>
        <p:spPr>
          <a:xfrm flipV="1">
            <a:off x="-2117" y="3706283"/>
            <a:ext cx="12196233" cy="3810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BBABA24-1C12-F910-796C-084E912F392C}"/>
              </a:ext>
            </a:extLst>
          </p:cNvPr>
          <p:cNvSpPr/>
          <p:nvPr/>
        </p:nvSpPr>
        <p:spPr>
          <a:xfrm>
            <a:off x="1320271" y="3574520"/>
            <a:ext cx="380999" cy="359832"/>
          </a:xfrm>
          <a:prstGeom prst="ellipse">
            <a:avLst/>
          </a:prstGeom>
          <a:solidFill>
            <a:srgbClr val="3B3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D7AD08-51C6-D590-72DA-B1A954CD2D34}"/>
              </a:ext>
            </a:extLst>
          </p:cNvPr>
          <p:cNvSpPr/>
          <p:nvPr/>
        </p:nvSpPr>
        <p:spPr>
          <a:xfrm>
            <a:off x="3595686" y="3574519"/>
            <a:ext cx="380999" cy="359832"/>
          </a:xfrm>
          <a:prstGeom prst="ellipse">
            <a:avLst/>
          </a:prstGeom>
          <a:solidFill>
            <a:srgbClr val="3B3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292007-576D-F689-A0E6-0C1272161F9A}"/>
              </a:ext>
            </a:extLst>
          </p:cNvPr>
          <p:cNvSpPr/>
          <p:nvPr/>
        </p:nvSpPr>
        <p:spPr>
          <a:xfrm>
            <a:off x="5902852" y="3574518"/>
            <a:ext cx="380999" cy="359832"/>
          </a:xfrm>
          <a:prstGeom prst="ellipse">
            <a:avLst/>
          </a:prstGeom>
          <a:solidFill>
            <a:srgbClr val="3B3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E20E4D-8B91-9DB7-EAC8-5FA7B7297971}"/>
              </a:ext>
            </a:extLst>
          </p:cNvPr>
          <p:cNvSpPr/>
          <p:nvPr/>
        </p:nvSpPr>
        <p:spPr>
          <a:xfrm>
            <a:off x="8241769" y="3574518"/>
            <a:ext cx="380999" cy="359832"/>
          </a:xfrm>
          <a:prstGeom prst="ellipse">
            <a:avLst/>
          </a:prstGeom>
          <a:solidFill>
            <a:srgbClr val="3B3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79DDC7-75F7-C897-00CC-8FED94620EAE}"/>
              </a:ext>
            </a:extLst>
          </p:cNvPr>
          <p:cNvSpPr/>
          <p:nvPr/>
        </p:nvSpPr>
        <p:spPr>
          <a:xfrm>
            <a:off x="10316102" y="3574516"/>
            <a:ext cx="380999" cy="359832"/>
          </a:xfrm>
          <a:prstGeom prst="ellipse">
            <a:avLst/>
          </a:prstGeom>
          <a:solidFill>
            <a:srgbClr val="3B3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96787-D531-5A16-FF01-09FED354528D}"/>
              </a:ext>
            </a:extLst>
          </p:cNvPr>
          <p:cNvSpPr txBox="1"/>
          <p:nvPr/>
        </p:nvSpPr>
        <p:spPr>
          <a:xfrm>
            <a:off x="-33574" y="2234500"/>
            <a:ext cx="346968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Bierstadt"/>
                <a:ea typeface="+mn-lt"/>
                <a:cs typeface="+mn-lt"/>
              </a:rPr>
              <a:t>Q1 2025</a:t>
            </a:r>
            <a:endParaRPr lang="en-US" sz="2000">
              <a:latin typeface="Bierstadt"/>
              <a:ea typeface="+mn-lt"/>
              <a:cs typeface="+mn-lt"/>
            </a:endParaRPr>
          </a:p>
          <a:p>
            <a:pPr algn="ctr"/>
            <a:r>
              <a:rPr lang="en-US" sz="1600" b="1" err="1">
                <a:latin typeface="Bierstadt"/>
                <a:ea typeface="+mn-lt"/>
                <a:cs typeface="+mn-lt"/>
              </a:rPr>
              <a:t>SnapShelf</a:t>
            </a:r>
            <a:r>
              <a:rPr lang="en-US" sz="1600" b="1">
                <a:latin typeface="Bierstadt"/>
                <a:ea typeface="+mn-lt"/>
                <a:cs typeface="+mn-lt"/>
              </a:rPr>
              <a:t> Pilot Launch</a:t>
            </a:r>
          </a:p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Bierstadt"/>
                <a:cs typeface="Calibri"/>
              </a:rPr>
              <a:t>Launch </a:t>
            </a:r>
            <a:r>
              <a:rPr lang="en-US" sz="1400" b="1" err="1">
                <a:solidFill>
                  <a:schemeClr val="tx1">
                    <a:lumMod val="50000"/>
                    <a:lumOff val="50000"/>
                  </a:schemeClr>
                </a:solidFill>
                <a:latin typeface="Bierstadt"/>
                <a:cs typeface="Calibri"/>
              </a:rPr>
              <a:t>SnapShelf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Bierstadt"/>
                <a:cs typeface="Calibri"/>
              </a:rPr>
              <a:t> with a pilot program targeting early adopters in urban areas, focusing on functionality feedback</a:t>
            </a:r>
            <a:r>
              <a:rPr lang="en-US" sz="2000" b="0" i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lang="en-US" sz="2000" b="1">
              <a:latin typeface="Bierstadt"/>
              <a:ea typeface="+mn-lt"/>
              <a:cs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E5274E-F9FA-4A6E-FFEC-46366ABCB1C3}"/>
              </a:ext>
            </a:extLst>
          </p:cNvPr>
          <p:cNvSpPr txBox="1"/>
          <p:nvPr/>
        </p:nvSpPr>
        <p:spPr>
          <a:xfrm>
            <a:off x="1974237" y="4061242"/>
            <a:ext cx="362471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Bierstadt"/>
                <a:cs typeface="Calibri"/>
              </a:rPr>
              <a:t>Q2 2025</a:t>
            </a:r>
            <a:endParaRPr lang="en-US">
              <a:latin typeface="Bierstadt"/>
            </a:endParaRPr>
          </a:p>
          <a:p>
            <a:pPr algn="ctr"/>
            <a:r>
              <a:rPr lang="en-US" sz="1600" b="1">
                <a:latin typeface="Bierstadt"/>
                <a:ea typeface="+mn-lt"/>
                <a:cs typeface="+mn-lt"/>
              </a:rPr>
              <a:t>Color Drops &amp; Community Engagement</a:t>
            </a:r>
          </a:p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Bierstadt"/>
                <a:cs typeface="Calibri"/>
              </a:rPr>
              <a:t>Introduce the first series of quarterly limited-edition colors, inviting the community to vote on future colors/themes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CB1992-80CD-6B7E-DC4E-6EF3BA39CD71}"/>
              </a:ext>
            </a:extLst>
          </p:cNvPr>
          <p:cNvSpPr txBox="1"/>
          <p:nvPr/>
        </p:nvSpPr>
        <p:spPr>
          <a:xfrm>
            <a:off x="4385598" y="2250924"/>
            <a:ext cx="3420801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Bierstadt"/>
                <a:cs typeface="Calibri"/>
              </a:rPr>
              <a:t>Q3 2025</a:t>
            </a:r>
            <a:endParaRPr lang="en-US">
              <a:latin typeface="Bierstadt"/>
            </a:endParaRPr>
          </a:p>
          <a:p>
            <a:pPr algn="ctr"/>
            <a:r>
              <a:rPr lang="en-US" sz="1600" b="1">
                <a:latin typeface="Bierstadt"/>
                <a:ea typeface="+mn-lt"/>
                <a:cs typeface="+mn-lt"/>
              </a:rPr>
              <a:t>Expand Product Line</a:t>
            </a:r>
          </a:p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Bierstadt"/>
                <a:cs typeface="Calibri"/>
              </a:rPr>
              <a:t>Expand the </a:t>
            </a:r>
            <a:r>
              <a:rPr lang="en-US" sz="1400" b="1" err="1">
                <a:solidFill>
                  <a:schemeClr val="tx1">
                    <a:lumMod val="50000"/>
                    <a:lumOff val="50000"/>
                  </a:schemeClr>
                </a:solidFill>
                <a:latin typeface="Bierstadt"/>
                <a:cs typeface="Calibri"/>
              </a:rPr>
              <a:t>SnapShelf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Bierstadt"/>
                <a:cs typeface="Calibri"/>
              </a:rPr>
              <a:t> line incorporating customer feedback with new sizes or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7541E8-12B0-4DDB-F688-AB46258E153F}"/>
              </a:ext>
            </a:extLst>
          </p:cNvPr>
          <p:cNvSpPr txBox="1"/>
          <p:nvPr/>
        </p:nvSpPr>
        <p:spPr>
          <a:xfrm>
            <a:off x="6814547" y="4061241"/>
            <a:ext cx="3420801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Bierstadt"/>
                <a:cs typeface="Calibri"/>
              </a:rPr>
              <a:t>Q4 2025</a:t>
            </a:r>
            <a:endParaRPr lang="en-US">
              <a:latin typeface="Bierstadt"/>
            </a:endParaRPr>
          </a:p>
          <a:p>
            <a:pPr algn="ctr"/>
            <a:r>
              <a:rPr lang="en-US" sz="2000" b="1">
                <a:latin typeface="Bierstadt"/>
                <a:cs typeface="Calibri"/>
              </a:rPr>
              <a:t>Retail Expansion</a:t>
            </a:r>
          </a:p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Bierstadt"/>
                <a:cs typeface="Calibri"/>
              </a:rPr>
              <a:t>Partner with key retail chains for wider market presence and set up interactive displays in select stores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787A63-0A9F-B109-9E00-6BCB9BAA1983}"/>
              </a:ext>
            </a:extLst>
          </p:cNvPr>
          <p:cNvSpPr txBox="1"/>
          <p:nvPr/>
        </p:nvSpPr>
        <p:spPr>
          <a:xfrm>
            <a:off x="8558825" y="2060955"/>
            <a:ext cx="3367139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Bierstadt"/>
                <a:cs typeface="Calibri"/>
              </a:rPr>
              <a:t>Q1 2026</a:t>
            </a:r>
            <a:endParaRPr lang="en-US">
              <a:latin typeface="Bierstadt"/>
            </a:endParaRPr>
          </a:p>
          <a:p>
            <a:pPr algn="ctr"/>
            <a:r>
              <a:rPr lang="en-US" sz="1600" b="1">
                <a:latin typeface="Bierstadt"/>
                <a:ea typeface="+mn-lt"/>
                <a:cs typeface="+mn-lt"/>
              </a:rPr>
              <a:t>Eco-Friendly Line</a:t>
            </a:r>
          </a:p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Bierstadt"/>
                <a:cs typeface="Calibri"/>
              </a:rPr>
              <a:t>Launch </a:t>
            </a:r>
            <a:r>
              <a:rPr lang="en-US" sz="1400" b="1" err="1">
                <a:solidFill>
                  <a:schemeClr val="tx1">
                    <a:lumMod val="50000"/>
                    <a:lumOff val="50000"/>
                  </a:schemeClr>
                </a:solidFill>
                <a:latin typeface="Bierstadt"/>
                <a:cs typeface="Calibri"/>
              </a:rPr>
              <a:t>SnapShelf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Bierstadt"/>
                <a:cs typeface="Calibri"/>
              </a:rPr>
              <a:t> units made from recycled materials, backed by a marketing campaign to emphasize sustainability efforts</a:t>
            </a:r>
          </a:p>
        </p:txBody>
      </p:sp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0C7ABD59-B72E-1CCB-F883-D1FB98A41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687" y="4931138"/>
            <a:ext cx="787400" cy="749300"/>
          </a:xfrm>
          <a:prstGeom prst="rect">
            <a:avLst/>
          </a:prstGeom>
        </p:spPr>
      </p:pic>
      <p:pic>
        <p:nvPicPr>
          <p:cNvPr id="15" name="Graphic 14" descr="Rocket with solid fill">
            <a:extLst>
              <a:ext uri="{FF2B5EF4-FFF2-40B4-BE49-F238E27FC236}">
                <a16:creationId xmlns:a16="http://schemas.microsoft.com/office/drawing/2014/main" id="{756DBF03-3487-2BA7-23A5-92828287C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60000">
            <a:off x="2721212" y="2047922"/>
            <a:ext cx="647700" cy="647700"/>
          </a:xfrm>
          <a:prstGeom prst="rect">
            <a:avLst/>
          </a:prstGeom>
        </p:spPr>
      </p:pic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422A3C41-E7ED-C039-87F8-195124BFB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6331" y="5408548"/>
            <a:ext cx="723900" cy="749300"/>
          </a:xfrm>
          <a:prstGeom prst="rect">
            <a:avLst/>
          </a:prstGeom>
        </p:spPr>
      </p:pic>
      <p:pic>
        <p:nvPicPr>
          <p:cNvPr id="21" name="Graphic 20" descr="Clipboard Checked with solid fill">
            <a:extLst>
              <a:ext uri="{FF2B5EF4-FFF2-40B4-BE49-F238E27FC236}">
                <a16:creationId xmlns:a16="http://schemas.microsoft.com/office/drawing/2014/main" id="{98B8609F-5660-64C2-FC35-FB67A21DFA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2634" y="2060955"/>
            <a:ext cx="787400" cy="774700"/>
          </a:xfrm>
          <a:prstGeom prst="rect">
            <a:avLst/>
          </a:prstGeom>
        </p:spPr>
      </p:pic>
      <p:pic>
        <p:nvPicPr>
          <p:cNvPr id="22" name="Picture 21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4536ECFE-CBF1-F773-24E3-47BF4E4997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pic>
        <p:nvPicPr>
          <p:cNvPr id="24" name="Graphic 23" descr="Open hand with plant with solid fill">
            <a:extLst>
              <a:ext uri="{FF2B5EF4-FFF2-40B4-BE49-F238E27FC236}">
                <a16:creationId xmlns:a16="http://schemas.microsoft.com/office/drawing/2014/main" id="{A8973767-AE03-6E4B-5C64-A80A5F605E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40087" y="1793604"/>
            <a:ext cx="690978" cy="69097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43EA54D-2EE9-1E86-443F-D259CA65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2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line graph&#10;&#10;Description automatically generated">
            <a:extLst>
              <a:ext uri="{FF2B5EF4-FFF2-40B4-BE49-F238E27FC236}">
                <a16:creationId xmlns:a16="http://schemas.microsoft.com/office/drawing/2014/main" id="{4C176EFF-8C86-7217-7A0F-942059947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5" r="8269"/>
          <a:stretch/>
        </p:blipFill>
        <p:spPr>
          <a:xfrm>
            <a:off x="1500187" y="1595437"/>
            <a:ext cx="8213272" cy="4917280"/>
          </a:xfrm>
          <a:prstGeom prst="rect">
            <a:avLst/>
          </a:prstGeom>
        </p:spPr>
      </p:pic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2C241BA-1E99-0455-9833-E5D8CEAF591F}"/>
              </a:ext>
            </a:extLst>
          </p:cNvPr>
          <p:cNvSpPr/>
          <p:nvPr/>
        </p:nvSpPr>
        <p:spPr>
          <a:xfrm>
            <a:off x="-947855" y="340733"/>
            <a:ext cx="7322633" cy="1177073"/>
          </a:xfrm>
          <a:prstGeom prst="flowChartTerminator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158F5284-DEB7-2696-65F5-05D73F31B546}"/>
              </a:ext>
            </a:extLst>
          </p:cNvPr>
          <p:cNvSpPr/>
          <p:nvPr/>
        </p:nvSpPr>
        <p:spPr>
          <a:xfrm>
            <a:off x="5179121" y="340731"/>
            <a:ext cx="1276194" cy="1177073"/>
          </a:xfrm>
          <a:prstGeom prst="flowChartDelay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5A8CC-F5D2-4150-9F88-9B4B05DF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98" y="266003"/>
            <a:ext cx="10515600" cy="1325563"/>
          </a:xfrm>
        </p:spPr>
        <p:txBody>
          <a:bodyPr/>
          <a:lstStyle/>
          <a:p>
            <a:r>
              <a:rPr lang="en-US">
                <a:latin typeface="Bierstadt"/>
                <a:cs typeface="Calibri Light"/>
              </a:rPr>
              <a:t>Product Lifecycle</a:t>
            </a:r>
          </a:p>
        </p:txBody>
      </p:sp>
      <p:pic>
        <p:nvPicPr>
          <p:cNvPr id="4" name="Picture 3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423379BC-8C11-16C5-DA79-868AC928D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F001CC-6254-9A7D-80A4-08B9D1EE4026}"/>
              </a:ext>
            </a:extLst>
          </p:cNvPr>
          <p:cNvSpPr txBox="1"/>
          <p:nvPr/>
        </p:nvSpPr>
        <p:spPr>
          <a:xfrm>
            <a:off x="2078374" y="5740605"/>
            <a:ext cx="12734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>
                <a:solidFill>
                  <a:srgbClr val="21485D"/>
                </a:solidFill>
                <a:ea typeface="Calibri"/>
                <a:cs typeface="Calibri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672DE-A92D-670D-2ED2-3A10450D8CB7}"/>
              </a:ext>
            </a:extLst>
          </p:cNvPr>
          <p:cNvSpPr txBox="1"/>
          <p:nvPr/>
        </p:nvSpPr>
        <p:spPr>
          <a:xfrm>
            <a:off x="3157601" y="4074219"/>
            <a:ext cx="12734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>
                <a:solidFill>
                  <a:srgbClr val="21485D"/>
                </a:solidFill>
                <a:ea typeface="Calibri"/>
                <a:cs typeface="Calibri"/>
              </a:rPr>
              <a:t>Growth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5270-B4F1-E1D0-C2D5-A3E4C8F79C40}"/>
              </a:ext>
            </a:extLst>
          </p:cNvPr>
          <p:cNvSpPr txBox="1"/>
          <p:nvPr/>
        </p:nvSpPr>
        <p:spPr>
          <a:xfrm>
            <a:off x="5095057" y="3216643"/>
            <a:ext cx="12734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>
                <a:solidFill>
                  <a:srgbClr val="21485D"/>
                </a:solidFill>
                <a:ea typeface="Calibri"/>
                <a:cs typeface="Calibri"/>
              </a:rPr>
              <a:t>Maturity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7B723-6BBA-4DF1-72FE-96114982217B}"/>
              </a:ext>
            </a:extLst>
          </p:cNvPr>
          <p:cNvSpPr txBox="1"/>
          <p:nvPr/>
        </p:nvSpPr>
        <p:spPr>
          <a:xfrm>
            <a:off x="6723603" y="4471038"/>
            <a:ext cx="12734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>
                <a:solidFill>
                  <a:srgbClr val="21485D"/>
                </a:solidFill>
                <a:ea typeface="Calibri"/>
                <a:cs typeface="Calibri"/>
              </a:rPr>
              <a:t>Decline</a:t>
            </a: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BE3D69-BADA-D9DF-9289-60177AF9569E}"/>
              </a:ext>
            </a:extLst>
          </p:cNvPr>
          <p:cNvGrpSpPr/>
          <p:nvPr/>
        </p:nvGrpSpPr>
        <p:grpSpPr>
          <a:xfrm>
            <a:off x="3470460" y="5190832"/>
            <a:ext cx="1404086" cy="381510"/>
            <a:chOff x="4149116" y="5250363"/>
            <a:chExt cx="1404086" cy="3815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2596BA-9E21-2534-8907-6AA58CC58B44}"/>
                </a:ext>
              </a:extLst>
            </p:cNvPr>
            <p:cNvSpPr txBox="1"/>
            <p:nvPr/>
          </p:nvSpPr>
          <p:spPr>
            <a:xfrm>
              <a:off x="4227532" y="5354874"/>
              <a:ext cx="132567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F15E03"/>
                  </a:solidFill>
                  <a:ea typeface="Calibri"/>
                  <a:cs typeface="Calibri"/>
                </a:rPr>
                <a:t>Color Drop Spikes</a:t>
              </a:r>
              <a:endParaRPr lang="en-US">
                <a:solidFill>
                  <a:srgbClr val="F15E03"/>
                </a:solidFill>
                <a:ea typeface="Calibri"/>
                <a:cs typeface="Calibri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76E3C7-1101-1034-931E-4F256EE850E3}"/>
                </a:ext>
              </a:extLst>
            </p:cNvPr>
            <p:cNvCxnSpPr/>
            <p:nvPr/>
          </p:nvCxnSpPr>
          <p:spPr>
            <a:xfrm flipH="1" flipV="1">
              <a:off x="4149116" y="5250363"/>
              <a:ext cx="171190" cy="150312"/>
            </a:xfrm>
            <a:prstGeom prst="straightConnector1">
              <a:avLst/>
            </a:prstGeom>
            <a:ln w="28575">
              <a:solidFill>
                <a:srgbClr val="F15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C2F596-9BAF-E3E2-F82B-42E489291A17}"/>
              </a:ext>
            </a:extLst>
          </p:cNvPr>
          <p:cNvGrpSpPr/>
          <p:nvPr/>
        </p:nvGrpSpPr>
        <p:grpSpPr>
          <a:xfrm>
            <a:off x="4366037" y="4068381"/>
            <a:ext cx="1466716" cy="298003"/>
            <a:chOff x="4723225" y="4342225"/>
            <a:chExt cx="1466716" cy="29800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B5159D-BD17-FA89-E44B-93D2AC818591}"/>
                </a:ext>
              </a:extLst>
            </p:cNvPr>
            <p:cNvSpPr txBox="1"/>
            <p:nvPr/>
          </p:nvSpPr>
          <p:spPr>
            <a:xfrm>
              <a:off x="4864271" y="4363229"/>
              <a:ext cx="132567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F15E03"/>
                  </a:solidFill>
                  <a:ea typeface="Calibri"/>
                  <a:cs typeface="Calibri"/>
                </a:rPr>
                <a:t>September Spike</a:t>
              </a:r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2C07B3-242B-4038-C241-52FF61C2C7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3225" y="4342225"/>
              <a:ext cx="223381" cy="139874"/>
            </a:xfrm>
            <a:prstGeom prst="straightConnector1">
              <a:avLst/>
            </a:prstGeom>
            <a:ln w="28575">
              <a:solidFill>
                <a:srgbClr val="F15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43D1867-0E41-2596-7C23-D271823B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6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72DE28E-5BEE-4645-8E8C-895AEC5177C1}"/>
              </a:ext>
              <a:ext uri="{147F2762-F138-4A5C-976F-8EAC2B608ADB}">
                <a16:predDERef xmlns:a16="http://schemas.microsoft.com/office/drawing/2014/main" pred="{88646B7B-A9FE-41C5-9E0E-B4634898BA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9458217"/>
              </p:ext>
            </p:extLst>
          </p:nvPr>
        </p:nvGraphicFramePr>
        <p:xfrm>
          <a:off x="6091917" y="3301775"/>
          <a:ext cx="5676901" cy="3419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6F7744F-51E7-E8CB-062D-A13D6F556A03}"/>
              </a:ext>
            </a:extLst>
          </p:cNvPr>
          <p:cNvSpPr/>
          <p:nvPr/>
        </p:nvSpPr>
        <p:spPr>
          <a:xfrm>
            <a:off x="6810126" y="439852"/>
            <a:ext cx="1485140" cy="1177073"/>
          </a:xfrm>
          <a:prstGeom prst="flowChartDelay">
            <a:avLst/>
          </a:prstGeom>
          <a:solidFill>
            <a:srgbClr val="FC76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91E18B8B-4741-5825-A137-D553CC8A8AF2}"/>
              </a:ext>
            </a:extLst>
          </p:cNvPr>
          <p:cNvSpPr/>
          <p:nvPr/>
        </p:nvSpPr>
        <p:spPr>
          <a:xfrm>
            <a:off x="-1084147" y="439854"/>
            <a:ext cx="9374668" cy="1177073"/>
          </a:xfrm>
          <a:prstGeom prst="flowChartTerminator">
            <a:avLst/>
          </a:prstGeom>
          <a:solidFill>
            <a:srgbClr val="FC76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5D29-BB65-2A49-9843-3910029C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32380" cy="1325563"/>
          </a:xfrm>
        </p:spPr>
        <p:txBody>
          <a:bodyPr/>
          <a:lstStyle/>
          <a:p>
            <a:r>
              <a:rPr lang="en-US">
                <a:latin typeface="Bierstadt"/>
                <a:cs typeface="Calibri Light"/>
              </a:rPr>
              <a:t>Forecasting</a:t>
            </a:r>
            <a:endParaRPr lang="en-US"/>
          </a:p>
        </p:txBody>
      </p:sp>
      <p:pic>
        <p:nvPicPr>
          <p:cNvPr id="3" name="Picture 2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FD8FAF8A-A16A-6EE9-9BBA-4AFB6A7E09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9B5656-BFB9-AB97-8EC3-27DB47237803}"/>
              </a:ext>
            </a:extLst>
          </p:cNvPr>
          <p:cNvGrpSpPr/>
          <p:nvPr/>
        </p:nvGrpSpPr>
        <p:grpSpPr>
          <a:xfrm>
            <a:off x="335521" y="3304379"/>
            <a:ext cx="9059909" cy="3405468"/>
            <a:chOff x="335521" y="3557941"/>
            <a:chExt cx="9059909" cy="3405468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88646B7B-A9FE-41C5-9E0E-B4634898BAC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97834541"/>
                </p:ext>
              </p:extLst>
            </p:nvPr>
          </p:nvGraphicFramePr>
          <p:xfrm>
            <a:off x="335521" y="3557941"/>
            <a:ext cx="5675780" cy="34054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59BD53-4EB9-84C5-5597-FCA55C666D07}"/>
                </a:ext>
              </a:extLst>
            </p:cNvPr>
            <p:cNvGrpSpPr/>
            <p:nvPr/>
          </p:nvGrpSpPr>
          <p:grpSpPr>
            <a:xfrm>
              <a:off x="8030338" y="4615881"/>
              <a:ext cx="1365092" cy="402639"/>
              <a:chOff x="8526832" y="4869483"/>
              <a:chExt cx="1325670" cy="46949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52D7A7-3A01-FED4-EA0A-0DDDDF725BF7}"/>
                  </a:ext>
                </a:extLst>
              </p:cNvPr>
              <p:cNvSpPr txBox="1"/>
              <p:nvPr/>
            </p:nvSpPr>
            <p:spPr>
              <a:xfrm>
                <a:off x="8526832" y="4869483"/>
                <a:ext cx="1325670" cy="2960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50" b="1">
                    <a:solidFill>
                      <a:srgbClr val="F15E03"/>
                    </a:solidFill>
                    <a:ea typeface="Calibri"/>
                    <a:cs typeface="Calibri"/>
                  </a:rPr>
                  <a:t>Color Drop Spikes</a:t>
                </a:r>
                <a:endParaRPr lang="en-US" sz="1050">
                  <a:solidFill>
                    <a:srgbClr val="F15E03"/>
                  </a:solidFill>
                  <a:ea typeface="Calibri"/>
                  <a:cs typeface="Calibri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97D309A-28E7-B8F8-1D7D-F193ECF7AD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4389" y="5070198"/>
                <a:ext cx="175056" cy="268779"/>
              </a:xfrm>
              <a:prstGeom prst="straightConnector1">
                <a:avLst/>
              </a:prstGeom>
              <a:ln w="28575">
                <a:solidFill>
                  <a:srgbClr val="F15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DD59CAF5-416A-F8FE-5F72-A0D365D02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14189"/>
              </p:ext>
            </p:extLst>
          </p:nvPr>
        </p:nvGraphicFramePr>
        <p:xfrm>
          <a:off x="1740358" y="1743176"/>
          <a:ext cx="7887368" cy="1524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943684">
                  <a:extLst>
                    <a:ext uri="{9D8B030D-6E8A-4147-A177-3AD203B41FA5}">
                      <a16:colId xmlns:a16="http://schemas.microsoft.com/office/drawing/2014/main" val="2392706077"/>
                    </a:ext>
                  </a:extLst>
                </a:gridCol>
                <a:gridCol w="3943684">
                  <a:extLst>
                    <a:ext uri="{9D8B030D-6E8A-4147-A177-3AD203B41FA5}">
                      <a16:colId xmlns:a16="http://schemas.microsoft.com/office/drawing/2014/main" val="1799786010"/>
                    </a:ext>
                  </a:extLst>
                </a:gridCol>
              </a:tblGrid>
              <a:tr h="2786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[2025 – 2026]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581657"/>
                  </a:ext>
                </a:extLst>
              </a:tr>
              <a:tr h="278677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Regular 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Color Drop Launch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253398"/>
                  </a:ext>
                </a:extLst>
              </a:tr>
              <a:tr h="27867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Gross Margin </a:t>
                      </a:r>
                      <a:r>
                        <a:rPr lang="en-US" sz="1400" err="1"/>
                        <a:t>pcm</a:t>
                      </a:r>
                      <a:r>
                        <a:rPr lang="en-US" sz="1400"/>
                        <a:t>*: </a:t>
                      </a:r>
                      <a:r>
                        <a:rPr lang="en-US" sz="1400" b="1">
                          <a:solidFill>
                            <a:srgbClr val="F15E03"/>
                          </a:solidFill>
                        </a:rPr>
                        <a:t>Doubles</a:t>
                      </a:r>
                      <a:r>
                        <a:rPr lang="en-US" sz="1400"/>
                        <a:t> [$5000 -&gt; $10,000]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Gross Margin </a:t>
                      </a:r>
                      <a:r>
                        <a:rPr lang="en-US" sz="1400" err="1"/>
                        <a:t>pcm</a:t>
                      </a:r>
                      <a:r>
                        <a:rPr lang="en-US" sz="1400"/>
                        <a:t>*: </a:t>
                      </a:r>
                      <a:r>
                        <a:rPr lang="en-US" sz="1400" b="1">
                          <a:solidFill>
                            <a:srgbClr val="F15E03"/>
                          </a:solidFill>
                        </a:rPr>
                        <a:t>Triples</a:t>
                      </a:r>
                      <a:r>
                        <a:rPr lang="en-US" sz="1400"/>
                        <a:t> [$8000 -&gt; $25,000]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84521"/>
                  </a:ext>
                </a:extLst>
              </a:tr>
              <a:tr h="27867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September Spike: [15% -&gt; 20%]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Color Drop Spike: [4% -&gt; 13%]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719994"/>
                  </a:ext>
                </a:extLst>
              </a:tr>
              <a:tr h="278677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Post Color Drop Down Spike: [4% -&gt; 5%]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1049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6916C56-4910-9C70-111D-D7C543FF7601}"/>
              </a:ext>
            </a:extLst>
          </p:cNvPr>
          <p:cNvSpPr txBox="1"/>
          <p:nvPr/>
        </p:nvSpPr>
        <p:spPr>
          <a:xfrm>
            <a:off x="0" y="6581001"/>
            <a:ext cx="1973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</a:t>
            </a:r>
            <a:r>
              <a:rPr lang="en-US" sz="1100" err="1"/>
              <a:t>pcm</a:t>
            </a:r>
            <a:r>
              <a:rPr lang="en-US" sz="1100"/>
              <a:t>: per calendar month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13EF-7608-214D-C3BE-0CB492DA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BB8B17-B479-C293-6675-8B2707EDB9EA}"/>
              </a:ext>
            </a:extLst>
          </p:cNvPr>
          <p:cNvSpPr txBox="1"/>
          <p:nvPr/>
        </p:nvSpPr>
        <p:spPr>
          <a:xfrm>
            <a:off x="3879679" y="3688686"/>
            <a:ext cx="136509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>
                <a:solidFill>
                  <a:srgbClr val="F15E03"/>
                </a:solidFill>
                <a:ea typeface="Calibri"/>
                <a:cs typeface="Calibri"/>
              </a:rPr>
              <a:t>September Spike</a:t>
            </a:r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6366BD-2D41-8DAC-DE22-F4642FBA1CDD}"/>
              </a:ext>
            </a:extLst>
          </p:cNvPr>
          <p:cNvCxnSpPr>
            <a:cxnSpLocks/>
          </p:cNvCxnSpPr>
          <p:nvPr/>
        </p:nvCxnSpPr>
        <p:spPr>
          <a:xfrm>
            <a:off x="4711165" y="3905644"/>
            <a:ext cx="180262" cy="230505"/>
          </a:xfrm>
          <a:prstGeom prst="straightConnector1">
            <a:avLst/>
          </a:prstGeom>
          <a:ln w="28575">
            <a:solidFill>
              <a:srgbClr val="F15E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278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878A1-0262-C1CD-F886-E68234A45C11}"/>
              </a:ext>
            </a:extLst>
          </p:cNvPr>
          <p:cNvSpPr/>
          <p:nvPr/>
        </p:nvSpPr>
        <p:spPr>
          <a:xfrm>
            <a:off x="8271029" y="7620"/>
            <a:ext cx="3918857" cy="6851595"/>
          </a:xfrm>
          <a:prstGeom prst="rect">
            <a:avLst/>
          </a:prstGeom>
          <a:solidFill>
            <a:srgbClr val="2148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2C241BA-1E99-0455-9833-E5D8CEAF591F}"/>
              </a:ext>
            </a:extLst>
          </p:cNvPr>
          <p:cNvSpPr/>
          <p:nvPr/>
        </p:nvSpPr>
        <p:spPr>
          <a:xfrm>
            <a:off x="-612575" y="340733"/>
            <a:ext cx="7322633" cy="1177073"/>
          </a:xfrm>
          <a:prstGeom prst="flowChartTerminator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158F5284-DEB7-2696-65F5-05D73F31B546}"/>
              </a:ext>
            </a:extLst>
          </p:cNvPr>
          <p:cNvSpPr/>
          <p:nvPr/>
        </p:nvSpPr>
        <p:spPr>
          <a:xfrm>
            <a:off x="5179121" y="340731"/>
            <a:ext cx="1276194" cy="1177073"/>
          </a:xfrm>
          <a:prstGeom prst="flowChartDelay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5A8CC-F5D2-4150-9F88-9B4B05DF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98" y="395543"/>
            <a:ext cx="10515600" cy="1119823"/>
          </a:xfrm>
        </p:spPr>
        <p:txBody>
          <a:bodyPr/>
          <a:lstStyle/>
          <a:p>
            <a:r>
              <a:rPr lang="en-US">
                <a:latin typeface="Bierstadt"/>
                <a:cs typeface="Calibri Light"/>
              </a:rPr>
              <a:t>Conclusion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24975C-B9AD-51C9-7E83-D288409E6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554" y="1714014"/>
            <a:ext cx="704443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err="1">
                <a:latin typeface="Bierstadt"/>
                <a:ea typeface="Calibri" panose="020F0502020204030204"/>
                <a:cs typeface="Arial"/>
              </a:rPr>
              <a:t>SnapShelf</a:t>
            </a:r>
            <a:r>
              <a:rPr lang="en-US" sz="2200">
                <a:latin typeface="Bierstadt"/>
                <a:ea typeface="Calibri" panose="020F0502020204030204"/>
                <a:cs typeface="Arial"/>
              </a:rPr>
              <a:t> offers </a:t>
            </a:r>
            <a:r>
              <a:rPr lang="en-US" sz="2200" b="1">
                <a:solidFill>
                  <a:srgbClr val="F15E03"/>
                </a:solidFill>
                <a:latin typeface="Bierstadt"/>
                <a:ea typeface="Calibri" panose="020F0502020204030204"/>
                <a:cs typeface="Arial"/>
              </a:rPr>
              <a:t>one-of-a-kind </a:t>
            </a:r>
            <a:r>
              <a:rPr lang="en-US" sz="2200">
                <a:latin typeface="Bierstadt"/>
                <a:ea typeface="Calibri" panose="020F0502020204030204"/>
                <a:cs typeface="Arial"/>
              </a:rPr>
              <a:t>modular storage with </a:t>
            </a:r>
            <a:r>
              <a:rPr lang="en-US" sz="2200" b="1">
                <a:solidFill>
                  <a:srgbClr val="F15E03"/>
                </a:solidFill>
                <a:latin typeface="Bierstadt"/>
                <a:ea typeface="Calibri" panose="020F0502020204030204"/>
                <a:cs typeface="Arial"/>
              </a:rPr>
              <a:t>multi-functional pieces</a:t>
            </a:r>
            <a:r>
              <a:rPr lang="en-US" sz="2200">
                <a:latin typeface="Bierstadt"/>
                <a:ea typeface="Calibri" panose="020F0502020204030204"/>
                <a:cs typeface="Arial"/>
              </a:rPr>
              <a:t>, allowing for </a:t>
            </a:r>
            <a:r>
              <a:rPr lang="en-US" sz="2200" b="1">
                <a:solidFill>
                  <a:srgbClr val="F15E03"/>
                </a:solidFill>
                <a:latin typeface="Bierstadt"/>
                <a:ea typeface="Calibri" panose="020F0502020204030204"/>
                <a:cs typeface="Arial"/>
              </a:rPr>
              <a:t>more configurations </a:t>
            </a:r>
            <a:r>
              <a:rPr lang="en-US" sz="2200">
                <a:latin typeface="Bierstadt"/>
                <a:ea typeface="Calibri" panose="020F0502020204030204"/>
                <a:cs typeface="Arial"/>
              </a:rPr>
              <a:t>per piece </a:t>
            </a:r>
            <a:r>
              <a:rPr lang="en-US" sz="2200" b="1">
                <a:solidFill>
                  <a:srgbClr val="F15E03"/>
                </a:solidFill>
                <a:latin typeface="Bierstadt"/>
                <a:ea typeface="Calibri" panose="020F0502020204030204"/>
                <a:cs typeface="Arial"/>
              </a:rPr>
              <a:t>than competitors</a:t>
            </a:r>
            <a:endParaRPr lang="en-US">
              <a:solidFill>
                <a:srgbClr val="F15E0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b="1">
              <a:latin typeface="Bierstadt"/>
              <a:ea typeface="Calibri" panose="020F0502020204030204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b="1">
                <a:solidFill>
                  <a:srgbClr val="F15E03"/>
                </a:solidFill>
                <a:latin typeface="Bierstadt"/>
                <a:ea typeface="Calibri" panose="020F0502020204030204"/>
                <a:cs typeface="Arial"/>
              </a:rPr>
              <a:t>Competitive price point</a:t>
            </a:r>
            <a:r>
              <a:rPr lang="en-US" sz="2200">
                <a:solidFill>
                  <a:srgbClr val="F15E03"/>
                </a:solidFill>
                <a:latin typeface="Bierstadt"/>
                <a:ea typeface="Calibri" panose="020F0502020204030204"/>
                <a:cs typeface="Arial"/>
              </a:rPr>
              <a:t> </a:t>
            </a:r>
            <a:r>
              <a:rPr lang="en-US" sz="2200">
                <a:latin typeface="Bierstadt"/>
                <a:ea typeface="Calibri" panose="020F0502020204030204"/>
                <a:cs typeface="Arial"/>
              </a:rPr>
              <a:t>and </a:t>
            </a:r>
            <a:r>
              <a:rPr lang="en-US" sz="2200" b="1">
                <a:solidFill>
                  <a:srgbClr val="F15E03"/>
                </a:solidFill>
                <a:latin typeface="Bierstadt"/>
                <a:ea typeface="Calibri" panose="020F0502020204030204"/>
                <a:cs typeface="Arial"/>
              </a:rPr>
              <a:t>versatility</a:t>
            </a:r>
            <a:r>
              <a:rPr lang="en-US" sz="2200">
                <a:latin typeface="Bierstadt"/>
                <a:ea typeface="Calibri" panose="020F0502020204030204"/>
                <a:cs typeface="Arial"/>
              </a:rPr>
              <a:t> attracts customers with a wide variety of storage needs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>
              <a:latin typeface="Bierstadt"/>
              <a:ea typeface="Calibri" panose="020F0502020204030204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>
                <a:latin typeface="Bierstadt"/>
                <a:ea typeface="Calibri" panose="020F0502020204030204"/>
                <a:cs typeface="Arial"/>
              </a:rPr>
              <a:t>Limited edition seasonal color drops encourage </a:t>
            </a:r>
            <a:r>
              <a:rPr lang="en-US" sz="2200" b="1">
                <a:solidFill>
                  <a:srgbClr val="F15E03"/>
                </a:solidFill>
                <a:latin typeface="Bierstadt"/>
                <a:ea typeface="Calibri" panose="020F0502020204030204"/>
                <a:cs typeface="Arial"/>
              </a:rPr>
              <a:t>returning customers</a:t>
            </a:r>
            <a:r>
              <a:rPr lang="en-US" sz="2200">
                <a:solidFill>
                  <a:srgbClr val="F15E03"/>
                </a:solidFill>
                <a:latin typeface="Bierstadt"/>
                <a:ea typeface="Calibri" panose="020F0502020204030204"/>
                <a:cs typeface="Arial"/>
              </a:rPr>
              <a:t> </a:t>
            </a:r>
            <a:r>
              <a:rPr lang="en-US" sz="2200">
                <a:latin typeface="Bierstadt"/>
                <a:ea typeface="Calibri" panose="020F0502020204030204"/>
                <a:cs typeface="Arial"/>
              </a:rPr>
              <a:t>and </a:t>
            </a:r>
            <a:r>
              <a:rPr lang="en-US" sz="2200" b="1">
                <a:solidFill>
                  <a:srgbClr val="F15E03"/>
                </a:solidFill>
                <a:latin typeface="Bierstadt"/>
                <a:ea typeface="Calibri" panose="020F0502020204030204"/>
                <a:cs typeface="Arial"/>
              </a:rPr>
              <a:t>cyclical product hype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>
              <a:latin typeface="Bierstadt"/>
              <a:ea typeface="Calibri" panose="020F0502020204030204"/>
              <a:cs typeface="Arial"/>
            </a:endParaRPr>
          </a:p>
        </p:txBody>
      </p:sp>
      <p:pic>
        <p:nvPicPr>
          <p:cNvPr id="9" name="Picture 8" descr="A blue and yellow rectangular object&#10;&#10;Description automatically generated">
            <a:extLst>
              <a:ext uri="{FF2B5EF4-FFF2-40B4-BE49-F238E27FC236}">
                <a16:creationId xmlns:a16="http://schemas.microsoft.com/office/drawing/2014/main" id="{BD78FE64-282C-7A4F-68D4-BB8F94D09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853" y="4860758"/>
            <a:ext cx="2597088" cy="1739274"/>
          </a:xfrm>
          <a:prstGeom prst="rect">
            <a:avLst/>
          </a:prstGeom>
        </p:spPr>
      </p:pic>
      <p:pic>
        <p:nvPicPr>
          <p:cNvPr id="13" name="Picture 12" descr="A red and blue box&#10;&#10;Description automatically generated">
            <a:extLst>
              <a:ext uri="{FF2B5EF4-FFF2-40B4-BE49-F238E27FC236}">
                <a16:creationId xmlns:a16="http://schemas.microsoft.com/office/drawing/2014/main" id="{559C3F2F-D97B-178F-5656-C43FAA582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913" y="520401"/>
            <a:ext cx="2597088" cy="1778441"/>
          </a:xfrm>
          <a:prstGeom prst="rect">
            <a:avLst/>
          </a:prstGeom>
        </p:spPr>
      </p:pic>
      <p:pic>
        <p:nvPicPr>
          <p:cNvPr id="14" name="Picture 13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926396C7-8B34-D468-30A0-ED13511AF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7" y="5953125"/>
            <a:ext cx="581025" cy="714375"/>
          </a:xfrm>
          <a:prstGeom prst="rect">
            <a:avLst/>
          </a:prstGeom>
        </p:spPr>
      </p:pic>
      <p:pic>
        <p:nvPicPr>
          <p:cNvPr id="3" name="Picture 2" descr="A box with a picture of a shelf&#10;&#10;Description automatically generated">
            <a:extLst>
              <a:ext uri="{FF2B5EF4-FFF2-40B4-BE49-F238E27FC236}">
                <a16:creationId xmlns:a16="http://schemas.microsoft.com/office/drawing/2014/main" id="{B597915B-3200-A8A4-4DD7-40EE49D5C2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218" y="2394825"/>
            <a:ext cx="2364228" cy="23642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59460-6E49-3A6B-B4CC-5FB1B315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1741" y="6310312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1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elay 15">
            <a:extLst>
              <a:ext uri="{FF2B5EF4-FFF2-40B4-BE49-F238E27FC236}">
                <a16:creationId xmlns:a16="http://schemas.microsoft.com/office/drawing/2014/main" id="{521D8F65-2F02-8565-CDCF-9796432DBDA9}"/>
              </a:ext>
            </a:extLst>
          </p:cNvPr>
          <p:cNvSpPr/>
          <p:nvPr/>
        </p:nvSpPr>
        <p:spPr>
          <a:xfrm>
            <a:off x="7542022" y="407956"/>
            <a:ext cx="1452524" cy="1221155"/>
          </a:xfrm>
          <a:prstGeom prst="flowChartDelay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6BC12253-7CB9-3A7E-2E39-E23FAEB558D0}"/>
              </a:ext>
            </a:extLst>
          </p:cNvPr>
          <p:cNvSpPr/>
          <p:nvPr/>
        </p:nvSpPr>
        <p:spPr>
          <a:xfrm>
            <a:off x="-937314" y="407770"/>
            <a:ext cx="9926289" cy="1222565"/>
          </a:xfrm>
          <a:prstGeom prst="flowChartTerminator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C5940-2F10-A61F-2DBB-9C816CA4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6" y="483088"/>
            <a:ext cx="10515600" cy="1325563"/>
          </a:xfrm>
        </p:spPr>
        <p:txBody>
          <a:bodyPr/>
          <a:lstStyle/>
          <a:p>
            <a:r>
              <a:rPr lang="en-US">
                <a:latin typeface="Bierstadt"/>
                <a:cs typeface="Calibri Light"/>
              </a:rPr>
              <a:t>Defining the Problem &amp; Pain Points</a:t>
            </a:r>
            <a:endParaRPr lang="en-US">
              <a:latin typeface="Bierstad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CCB01F-6590-DE2E-64AB-1229A9A1D1A7}"/>
              </a:ext>
            </a:extLst>
          </p:cNvPr>
          <p:cNvSpPr/>
          <p:nvPr/>
        </p:nvSpPr>
        <p:spPr>
          <a:xfrm>
            <a:off x="453386" y="1862139"/>
            <a:ext cx="4384895" cy="4763903"/>
          </a:xfrm>
          <a:prstGeom prst="roundRect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C9AD32A7-C04A-0D58-7EB8-66E6849E45FC}"/>
              </a:ext>
            </a:extLst>
          </p:cNvPr>
          <p:cNvSpPr txBox="1"/>
          <p:nvPr/>
        </p:nvSpPr>
        <p:spPr>
          <a:xfrm>
            <a:off x="543619" y="2413808"/>
            <a:ext cx="4200070" cy="469820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 b="1" i="1">
                <a:solidFill>
                  <a:schemeClr val="bg1"/>
                </a:solidFill>
                <a:latin typeface="Bierstadt"/>
                <a:cs typeface="Segoe UI"/>
              </a:rPr>
              <a:t>Current Storage Pain Points: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500">
                <a:solidFill>
                  <a:schemeClr val="bg1"/>
                </a:solidFill>
                <a:latin typeface="Segoe UI"/>
                <a:ea typeface="Segoe UI"/>
                <a:cs typeface="Segoe UI"/>
              </a:rPr>
              <a:t>       </a:t>
            </a:r>
            <a:endParaRPr lang="en-US" sz="1500">
              <a:solidFill>
                <a:schemeClr val="bg1"/>
              </a:solidFill>
              <a:latin typeface="Bierstadt"/>
              <a:ea typeface="Segoe UI"/>
              <a:cs typeface="Segoe U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ierstadt"/>
                <a:cs typeface="Arial"/>
              </a:rPr>
              <a:t>Lack of customization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ierstadt"/>
              <a:cs typeface="Arial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ierstadt"/>
                <a:cs typeface="Arial"/>
              </a:rPr>
              <a:t>New storage solution needed for each new space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 sz="2000">
              <a:solidFill>
                <a:schemeClr val="bg1"/>
              </a:solidFill>
              <a:latin typeface="Bierstadt"/>
              <a:cs typeface="Arial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ierstadt"/>
                <a:cs typeface="Arial"/>
              </a:rPr>
              <a:t>Non-renter friendly storage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>
              <a:solidFill>
                <a:schemeClr val="bg1"/>
              </a:solidFill>
              <a:latin typeface="Bierstadt"/>
              <a:cs typeface="Arial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ierstadt"/>
              <a:cs typeface="Arial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ierstadt"/>
              <a:cs typeface="Arial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ierstadt"/>
              <a:cs typeface="Arial"/>
            </a:endParaRPr>
          </a:p>
        </p:txBody>
      </p:sp>
      <p:pic>
        <p:nvPicPr>
          <p:cNvPr id="7" name="Picture 6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59E4EC93-9685-C952-1737-91604C6BC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7A26E-4C1D-BD13-4926-F9FE6F271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022" y="2279904"/>
            <a:ext cx="3730674" cy="41148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66DF4D-27D5-BAD6-EE50-C5D25BD20379}"/>
              </a:ext>
            </a:extLst>
          </p:cNvPr>
          <p:cNvSpPr/>
          <p:nvPr/>
        </p:nvSpPr>
        <p:spPr>
          <a:xfrm>
            <a:off x="630566" y="1879620"/>
            <a:ext cx="4032711" cy="4757498"/>
          </a:xfrm>
          <a:prstGeom prst="roundRect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>
                <a:latin typeface="Bierstadt"/>
                <a:ea typeface="Segoe UI"/>
                <a:cs typeface="Segoe UI"/>
              </a:rPr>
              <a:t>People want</a:t>
            </a:r>
          </a:p>
          <a:p>
            <a:pPr rtl="0"/>
            <a:r>
              <a:rPr lang="en-US" sz="1500" baseline="0">
                <a:solidFill>
                  <a:srgbClr val="FFFFFF"/>
                </a:solidFill>
                <a:latin typeface="Segoe UI"/>
                <a:ea typeface="Segoe UI"/>
                <a:cs typeface="Segoe UI"/>
              </a:rPr>
              <a:t>       </a:t>
            </a:r>
            <a:r>
              <a:rPr lang="en-US" sz="1500">
                <a:latin typeface="Segoe UI"/>
                <a:ea typeface="Segoe UI"/>
                <a:cs typeface="Segoe UI"/>
              </a:rPr>
              <a:t>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000">
                <a:latin typeface="Bierstadt"/>
                <a:cs typeface="Arial"/>
              </a:rPr>
              <a:t>Full-customizability</a:t>
            </a:r>
          </a:p>
          <a:p>
            <a:pPr lvl="1"/>
            <a:endParaRPr lang="en-US" sz="2000">
              <a:latin typeface="Bierstadt"/>
              <a:ea typeface="Arial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000">
                <a:latin typeface="Bierstadt"/>
                <a:ea typeface="Arial"/>
                <a:cs typeface="Arial"/>
              </a:rPr>
              <a:t>​Simple modular storage</a:t>
            </a:r>
            <a:endParaRPr lang="en-US">
              <a:latin typeface="Calibri"/>
              <a:ea typeface="Arial"/>
              <a:cs typeface="Calibri"/>
            </a:endParaRPr>
          </a:p>
          <a:p>
            <a:pPr lvl="1"/>
            <a:endParaRPr lang="en-US" sz="2000">
              <a:solidFill>
                <a:srgbClr val="FFFFFF"/>
              </a:solidFill>
              <a:latin typeface="Bierstadt"/>
              <a:ea typeface="Arial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000">
                <a:solidFill>
                  <a:srgbClr val="FFFFFF"/>
                </a:solidFill>
                <a:latin typeface="Bierstadt"/>
                <a:ea typeface="Arial"/>
                <a:cs typeface="Arial"/>
              </a:rPr>
              <a:t>Renter</a:t>
            </a:r>
            <a:r>
              <a:rPr lang="en-US" sz="2000" baseline="0">
                <a:solidFill>
                  <a:srgbClr val="FFFFFF"/>
                </a:solidFill>
                <a:latin typeface="Bierstadt"/>
                <a:ea typeface="Arial"/>
                <a:cs typeface="Arial"/>
              </a:rPr>
              <a:t> friendly storage</a:t>
            </a:r>
            <a:endParaRPr lang="en-US"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E7AE68-1C6C-2F41-8779-128C908F89CD}"/>
              </a:ext>
            </a:extLst>
          </p:cNvPr>
          <p:cNvSpPr txBox="1"/>
          <p:nvPr/>
        </p:nvSpPr>
        <p:spPr>
          <a:xfrm>
            <a:off x="9809149" y="3151254"/>
            <a:ext cx="216513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pPr marL="285750" indent="-285750" algn="l">
              <a:buFont typeface="Arial"/>
              <a:buChar char="•"/>
            </a:pPr>
            <a:r>
              <a:rPr lang="en-US">
                <a:latin typeface="Bierstadt Display"/>
                <a:cs typeface="Calibri" panose="020F0502020204030204"/>
              </a:rPr>
              <a:t>Adjustable</a:t>
            </a:r>
            <a:endParaRPr lang="en-US">
              <a:latin typeface="Bierstadt Display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Bierstadt Display"/>
                <a:cs typeface="Calibri" panose="020F0502020204030204"/>
              </a:rPr>
              <a:t>Overall size fixed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ierstadt Display"/>
                <a:cs typeface="Calibri" panose="020F0502020204030204"/>
              </a:rPr>
              <a:t>Not renter friendly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909C90-362D-D17C-E800-74873241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5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8" grpId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933AE5-5C89-E0B5-55EB-027DDC0F92E2}"/>
              </a:ext>
            </a:extLst>
          </p:cNvPr>
          <p:cNvGrpSpPr/>
          <p:nvPr/>
        </p:nvGrpSpPr>
        <p:grpSpPr>
          <a:xfrm>
            <a:off x="3841844" y="1932571"/>
            <a:ext cx="4768755" cy="2644839"/>
            <a:chOff x="3192152" y="1656780"/>
            <a:chExt cx="6315295" cy="3502579"/>
          </a:xfrm>
        </p:grpSpPr>
        <p:sp>
          <p:nvSpPr>
            <p:cNvPr id="5" name="Flowchart: Terminator 4">
              <a:extLst>
                <a:ext uri="{FF2B5EF4-FFF2-40B4-BE49-F238E27FC236}">
                  <a16:creationId xmlns:a16="http://schemas.microsoft.com/office/drawing/2014/main" id="{30A116E4-CBE7-AC59-AB34-2A6923F1BE66}"/>
                </a:ext>
              </a:extLst>
            </p:cNvPr>
            <p:cNvSpPr/>
            <p:nvPr/>
          </p:nvSpPr>
          <p:spPr>
            <a:xfrm>
              <a:off x="3192152" y="1656780"/>
              <a:ext cx="4802669" cy="1779849"/>
            </a:xfrm>
            <a:prstGeom prst="flowChartTerminator">
              <a:avLst/>
            </a:prstGeom>
            <a:solidFill>
              <a:srgbClr val="2148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spcAft>
                  <a:spcPts val="600"/>
                </a:spcAft>
              </a:pPr>
              <a:r>
                <a:rPr lang="en-US" sz="3000" b="1" kern="1200">
                  <a:solidFill>
                    <a:schemeClr val="bg1"/>
                  </a:solidFill>
                  <a:latin typeface="Bierstadt"/>
                  <a:ea typeface="+mn-ea"/>
                  <a:cs typeface="Calibri"/>
                </a:rPr>
                <a:t>THANK</a:t>
              </a:r>
              <a:endParaRPr lang="en-US" sz="4000" b="1">
                <a:solidFill>
                  <a:schemeClr val="bg1"/>
                </a:solidFill>
                <a:latin typeface="Bierstadt"/>
                <a:ea typeface="Calibri"/>
                <a:cs typeface="Calibri"/>
              </a:endParaRPr>
            </a:p>
          </p:txBody>
        </p:sp>
        <p:sp>
          <p:nvSpPr>
            <p:cNvPr id="7" name="Flowchart: Terminator 6">
              <a:extLst>
                <a:ext uri="{FF2B5EF4-FFF2-40B4-BE49-F238E27FC236}">
                  <a16:creationId xmlns:a16="http://schemas.microsoft.com/office/drawing/2014/main" id="{D60813DD-363C-CC5E-17D5-50C48819B48F}"/>
                </a:ext>
              </a:extLst>
            </p:cNvPr>
            <p:cNvSpPr/>
            <p:nvPr/>
          </p:nvSpPr>
          <p:spPr>
            <a:xfrm>
              <a:off x="4829883" y="3390883"/>
              <a:ext cx="4677564" cy="1768476"/>
            </a:xfrm>
            <a:prstGeom prst="flowChartTerminator">
              <a:avLst/>
            </a:prstGeom>
            <a:solidFill>
              <a:srgbClr val="FCC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spcAft>
                  <a:spcPts val="600"/>
                </a:spcAft>
              </a:pPr>
              <a:r>
                <a:rPr lang="en-US" sz="3000" b="1" kern="1200">
                  <a:solidFill>
                    <a:schemeClr val="tx1"/>
                  </a:solidFill>
                  <a:latin typeface="Bierstadt"/>
                  <a:ea typeface="+mn-ea"/>
                  <a:cs typeface="Calibri"/>
                </a:rPr>
                <a:t>YOU</a:t>
              </a:r>
              <a:endParaRPr lang="en-US" sz="4000">
                <a:solidFill>
                  <a:schemeClr val="tx1"/>
                </a:solidFill>
                <a:latin typeface="Bierstadt"/>
              </a:endParaRPr>
            </a:p>
          </p:txBody>
        </p:sp>
      </p:grpSp>
      <p:pic>
        <p:nvPicPr>
          <p:cNvPr id="2" name="Picture 1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9509E983-9B09-DA4C-B9B0-8BFD84B5AB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E0C70-F128-640A-A5FA-517D886E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9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5E75-4B18-6E29-1761-5A658B27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8A7EA-849B-21DF-153B-4034D565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04" y="171619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>
                <a:ea typeface="+mn-lt"/>
                <a:cs typeface="+mn-lt"/>
              </a:rPr>
              <a:t>Harvey, Anuk. “Research: How Often Do Teachers Change Their Classroom Configuration?” </a:t>
            </a:r>
            <a:r>
              <a:rPr lang="en-US" sz="1200" i="1">
                <a:ea typeface="+mn-lt"/>
                <a:cs typeface="+mn-lt"/>
              </a:rPr>
              <a:t>Natural Pod</a:t>
            </a:r>
            <a:r>
              <a:rPr lang="en-US" sz="1200">
                <a:ea typeface="+mn-lt"/>
                <a:cs typeface="+mn-lt"/>
              </a:rPr>
              <a:t>, 26 July 2019, naturalpod.com/research-how-often-do-teachers-change-their-classroom-configuration/. </a:t>
            </a:r>
          </a:p>
          <a:p>
            <a:r>
              <a:rPr lang="en-US" sz="1200">
                <a:ea typeface="+mn-lt"/>
                <a:cs typeface="+mn-lt"/>
              </a:rPr>
              <a:t>“How to Estimate Injection Molding Cost?” </a:t>
            </a:r>
            <a:r>
              <a:rPr lang="en-US" sz="1200" i="1">
                <a:ea typeface="+mn-lt"/>
                <a:cs typeface="+mn-lt"/>
              </a:rPr>
              <a:t>Formlabs</a:t>
            </a:r>
            <a:r>
              <a:rPr lang="en-US" sz="1200">
                <a:ea typeface="+mn-lt"/>
                <a:cs typeface="+mn-lt"/>
              </a:rPr>
              <a:t>, formlabs.com/blog/injection-molding-cost/. Accessed 26 Mar. 2024. </a:t>
            </a:r>
          </a:p>
          <a:p>
            <a:r>
              <a:rPr lang="en-US" sz="1200">
                <a:ea typeface="+mn-lt"/>
                <a:cs typeface="+mn-lt"/>
              </a:rPr>
              <a:t>Mali, Sneha. “The U.S. Home Organization Products Market Size Was USD 11.79 Billion in 2023!” </a:t>
            </a:r>
            <a:r>
              <a:rPr lang="en-US" sz="1200" i="1">
                <a:ea typeface="+mn-lt"/>
                <a:cs typeface="+mn-lt"/>
              </a:rPr>
              <a:t>Cognitive Market Research</a:t>
            </a:r>
            <a:r>
              <a:rPr lang="en-US" sz="1200">
                <a:ea typeface="+mn-lt"/>
                <a:cs typeface="+mn-lt"/>
              </a:rPr>
              <a:t>, 13 Dec. 2023, </a:t>
            </a:r>
            <a:r>
              <a:rPr lang="en-US" sz="1200">
                <a:ea typeface="+mn-lt"/>
                <a:cs typeface="+mn-lt"/>
                <a:hlinkClick r:id="rId2"/>
              </a:rPr>
              <a:t>www.cognitivemarketresearch.com/home-organization-products-market-report</a:t>
            </a:r>
            <a:r>
              <a:rPr lang="en-US" sz="1200">
                <a:ea typeface="+mn-lt"/>
                <a:cs typeface="+mn-lt"/>
              </a:rPr>
              <a:t>. </a:t>
            </a:r>
            <a:endParaRPr lang="en-US"/>
          </a:p>
          <a:p>
            <a:r>
              <a:rPr lang="en-US" sz="1200">
                <a:ea typeface="+mn-lt"/>
                <a:cs typeface="+mn-lt"/>
              </a:rPr>
              <a:t>Lester, Demetria. “Renters Are Three Times More Likely to Relocate than Homeowners.” </a:t>
            </a:r>
            <a:r>
              <a:rPr lang="en-US" sz="1200" i="1" err="1">
                <a:ea typeface="+mn-lt"/>
                <a:cs typeface="+mn-lt"/>
              </a:rPr>
              <a:t>theMReport.Com</a:t>
            </a:r>
            <a:r>
              <a:rPr lang="en-US" sz="1200">
                <a:ea typeface="+mn-lt"/>
                <a:cs typeface="+mn-lt"/>
              </a:rPr>
              <a:t>, 22 Aug. 2023, themreport.com/news/data/08-22-2023/renters-more-likely#:~:text=2019%20or%20later.-,Renters%20are%20more%20than%20three%20times%20as%20likely%20to%20have,average%20of%2016.76%25%20of%20homeowners. </a:t>
            </a:r>
          </a:p>
          <a:p>
            <a:r>
              <a:rPr lang="en-US" sz="1200">
                <a:ea typeface="+mn-lt"/>
                <a:cs typeface="+mn-lt"/>
              </a:rPr>
              <a:t>Reed, Catherine. “24 Insightful Apartment Statistics – 2023 - Flex: Pay Rent on Your Own Schedule.” </a:t>
            </a:r>
            <a:r>
              <a:rPr lang="en-US" sz="1200" i="1">
                <a:ea typeface="+mn-lt"/>
                <a:cs typeface="+mn-lt"/>
              </a:rPr>
              <a:t>Flex</a:t>
            </a:r>
            <a:r>
              <a:rPr lang="en-US" sz="1200">
                <a:ea typeface="+mn-lt"/>
                <a:cs typeface="+mn-lt"/>
              </a:rPr>
              <a:t>, 9 Jan. 2023, getflex.com/blog/apartment-statistics/. </a:t>
            </a:r>
          </a:p>
          <a:p>
            <a:r>
              <a:rPr lang="en-US" sz="1200">
                <a:ea typeface="+mn-lt"/>
                <a:cs typeface="+mn-lt"/>
              </a:rPr>
              <a:t>“Surveying Americans on Home Organization in 2023.” </a:t>
            </a:r>
            <a:r>
              <a:rPr lang="en-US" sz="1200" i="1" err="1">
                <a:ea typeface="+mn-lt"/>
                <a:cs typeface="+mn-lt"/>
              </a:rPr>
              <a:t>Joybird</a:t>
            </a:r>
            <a:r>
              <a:rPr lang="en-US" sz="1200">
                <a:ea typeface="+mn-lt"/>
                <a:cs typeface="+mn-lt"/>
              </a:rPr>
              <a:t>, </a:t>
            </a:r>
            <a:r>
              <a:rPr lang="en-US" sz="1200" err="1">
                <a:ea typeface="+mn-lt"/>
                <a:cs typeface="+mn-lt"/>
              </a:rPr>
              <a:t>Joybird</a:t>
            </a:r>
            <a:r>
              <a:rPr lang="en-US" sz="1200">
                <a:ea typeface="+mn-lt"/>
                <a:cs typeface="+mn-lt"/>
              </a:rPr>
              <a:t>, 2023, joybird.com/blog/home-organization-2023/. </a:t>
            </a:r>
            <a:endParaRPr lang="en-US" sz="1200">
              <a:latin typeface="Calibri"/>
              <a:cs typeface="Calibri" panose="020F0502020204030204"/>
            </a:endParaRPr>
          </a:p>
          <a:p>
            <a:r>
              <a:rPr lang="en-US" sz="1200">
                <a:ea typeface="+mn-lt"/>
                <a:cs typeface="+mn-lt"/>
              </a:rPr>
              <a:t>“The True Cost of Custom Colorants.” </a:t>
            </a:r>
            <a:r>
              <a:rPr lang="en-US" sz="1200" i="1">
                <a:ea typeface="+mn-lt"/>
                <a:cs typeface="+mn-lt"/>
              </a:rPr>
              <a:t>Plastics Today</a:t>
            </a:r>
            <a:r>
              <a:rPr lang="en-US" sz="1200">
                <a:ea typeface="+mn-lt"/>
                <a:cs typeface="+mn-lt"/>
              </a:rPr>
              <a:t>, Plastics Today, 10 Nov. 2023, </a:t>
            </a:r>
            <a:r>
              <a:rPr lang="en-US" sz="1200">
                <a:ea typeface="+mn-lt"/>
                <a:cs typeface="+mn-lt"/>
                <a:hlinkClick r:id="rId3"/>
              </a:rPr>
              <a:t>www.plasticstoday.com/materials/the-true-cost-of-custom-colorants</a:t>
            </a:r>
            <a:r>
              <a:rPr lang="en-US" sz="1200">
                <a:ea typeface="+mn-lt"/>
                <a:cs typeface="+mn-lt"/>
              </a:rPr>
              <a:t>. </a:t>
            </a:r>
            <a:endParaRPr lang="en-US" sz="1200">
              <a:latin typeface="Calibri"/>
              <a:ea typeface="Calibri"/>
              <a:cs typeface="Calibri" panose="020F0502020204030204"/>
            </a:endParaRPr>
          </a:p>
          <a:p>
            <a:r>
              <a:rPr lang="en-US" sz="1200">
                <a:latin typeface="Calibri"/>
                <a:cs typeface="Times New Roman"/>
              </a:rPr>
              <a:t>“US Home Organizers and Storage Market Size &amp; Share Analysis - Industry Research Report - Growth Trends.” </a:t>
            </a:r>
            <a:r>
              <a:rPr lang="en-US" sz="1200" i="1">
                <a:latin typeface="Calibri"/>
                <a:cs typeface="Times New Roman"/>
              </a:rPr>
              <a:t>US Home Organizers And Storage Market Size</a:t>
            </a:r>
            <a:r>
              <a:rPr lang="en-US" sz="1200">
                <a:latin typeface="Calibri"/>
                <a:cs typeface="Times New Roman"/>
              </a:rPr>
              <a:t>, Mordor Intelligence, 2024, </a:t>
            </a:r>
            <a:r>
              <a:rPr lang="en-US" sz="1200">
                <a:latin typeface="Calibri"/>
                <a:cs typeface="Times New Roman"/>
                <a:hlinkClick r:id="rId4"/>
              </a:rPr>
              <a:t>www.mordorintelligence.com/industry-reports/united-states-home-organizers-and-storage-market</a:t>
            </a:r>
            <a:r>
              <a:rPr lang="en-US" sz="1200">
                <a:latin typeface="Calibri"/>
                <a:cs typeface="Times New Roman"/>
              </a:rPr>
              <a:t>.</a:t>
            </a:r>
            <a:endParaRPr lang="en-US">
              <a:latin typeface="Calibri"/>
            </a:endParaRPr>
          </a:p>
          <a:p>
            <a:pPr>
              <a:buNone/>
            </a:pPr>
            <a:endParaRPr lang="en-US" sz="1200">
              <a:cs typeface="Calibri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/>
          </a:p>
          <a:p>
            <a:pPr lvl="1"/>
            <a:endParaRPr lang="en-US"/>
          </a:p>
        </p:txBody>
      </p:sp>
      <p:pic>
        <p:nvPicPr>
          <p:cNvPr id="4" name="Picture 3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AC21AE59-ECBA-CC2B-089A-553D37840F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4C43E-65CB-C9F4-15F6-EC259EC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3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F740-6E0B-FD89-AE8B-6BFFD484E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893" y="2530192"/>
            <a:ext cx="4846019" cy="40911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err="1">
                <a:effectLst/>
                <a:latin typeface="Bierstadt"/>
              </a:rPr>
              <a:t>SnapShelf</a:t>
            </a:r>
            <a:r>
              <a:rPr lang="en-US" b="0" i="0">
                <a:effectLst/>
                <a:latin typeface="Bierstadt"/>
              </a:rPr>
              <a:t> aims to </a:t>
            </a:r>
            <a:r>
              <a:rPr lang="en-US" b="1" i="0">
                <a:solidFill>
                  <a:srgbClr val="F15E03"/>
                </a:solidFill>
                <a:effectLst/>
                <a:latin typeface="Bierstadt"/>
              </a:rPr>
              <a:t>simplify</a:t>
            </a:r>
            <a:r>
              <a:rPr lang="en-US" b="0" i="0">
                <a:effectLst/>
                <a:latin typeface="Bierstadt"/>
              </a:rPr>
              <a:t> and </a:t>
            </a:r>
            <a:r>
              <a:rPr lang="en-US" i="0">
                <a:effectLst/>
                <a:latin typeface="Bierstadt"/>
              </a:rPr>
              <a:t>enhance</a:t>
            </a:r>
            <a:r>
              <a:rPr lang="en-US" b="0" i="0">
                <a:effectLst/>
                <a:latin typeface="Bierstadt"/>
              </a:rPr>
              <a:t> living spaces with </a:t>
            </a:r>
            <a:r>
              <a:rPr lang="en-US" b="1" i="0">
                <a:solidFill>
                  <a:srgbClr val="F15E03"/>
                </a:solidFill>
                <a:effectLst/>
                <a:latin typeface="Bierstadt"/>
              </a:rPr>
              <a:t>versatile</a:t>
            </a:r>
            <a:r>
              <a:rPr lang="en-US" b="0" i="0">
                <a:effectLst/>
                <a:latin typeface="Bierstadt"/>
              </a:rPr>
              <a:t>, </a:t>
            </a:r>
            <a:r>
              <a:rPr lang="en-US" b="1" i="0">
                <a:solidFill>
                  <a:srgbClr val="F15E03"/>
                </a:solidFill>
                <a:effectLst/>
                <a:latin typeface="Bierstadt"/>
              </a:rPr>
              <a:t>modular</a:t>
            </a:r>
            <a:r>
              <a:rPr lang="en-US" b="0" i="0">
                <a:effectLst/>
                <a:latin typeface="Bierstadt"/>
              </a:rPr>
              <a:t> storage solutions that </a:t>
            </a:r>
            <a:r>
              <a:rPr lang="en-US" b="1" i="0">
                <a:solidFill>
                  <a:srgbClr val="F15E03"/>
                </a:solidFill>
                <a:effectLst/>
                <a:latin typeface="Bierstadt"/>
              </a:rPr>
              <a:t>adapt</a:t>
            </a:r>
            <a:r>
              <a:rPr lang="en-US" b="0" i="0">
                <a:solidFill>
                  <a:srgbClr val="F15E03"/>
                </a:solidFill>
                <a:effectLst/>
                <a:latin typeface="Bierstadt"/>
              </a:rPr>
              <a:t> </a:t>
            </a:r>
            <a:r>
              <a:rPr lang="en-US" b="0" i="0">
                <a:effectLst/>
                <a:latin typeface="Bierstadt"/>
              </a:rPr>
              <a:t>to the </a:t>
            </a:r>
            <a:r>
              <a:rPr lang="en-US" b="1" i="0">
                <a:solidFill>
                  <a:srgbClr val="F15E03"/>
                </a:solidFill>
                <a:effectLst/>
                <a:latin typeface="Bierstadt"/>
              </a:rPr>
              <a:t>user’s changing needs</a:t>
            </a:r>
          </a:p>
          <a:p>
            <a:pPr marL="0" indent="0">
              <a:buNone/>
            </a:pPr>
            <a:endParaRPr lang="en-US" b="1">
              <a:latin typeface="Bierstadt" panose="020B0004020202020204" pitchFamily="34" charset="0"/>
            </a:endParaRPr>
          </a:p>
          <a:p>
            <a:pPr marL="0" indent="0">
              <a:buNone/>
            </a:pPr>
            <a:endParaRPr lang="en-US" b="1">
              <a:latin typeface="Bierstadt" panose="020B0004020202020204" pitchFamily="34" charset="0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50CE29FD-1EF9-5FB2-AEE5-596308574068}"/>
              </a:ext>
            </a:extLst>
          </p:cNvPr>
          <p:cNvSpPr/>
          <p:nvPr/>
        </p:nvSpPr>
        <p:spPr>
          <a:xfrm>
            <a:off x="-1245221" y="464635"/>
            <a:ext cx="7619999" cy="1177073"/>
          </a:xfrm>
          <a:prstGeom prst="flowChartTerminator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Flowchart: Delay 8">
            <a:extLst>
              <a:ext uri="{FF2B5EF4-FFF2-40B4-BE49-F238E27FC236}">
                <a16:creationId xmlns:a16="http://schemas.microsoft.com/office/drawing/2014/main" id="{89A8CDD5-95F2-3ED6-531B-C8C2590C4C70}"/>
              </a:ext>
            </a:extLst>
          </p:cNvPr>
          <p:cNvSpPr/>
          <p:nvPr/>
        </p:nvSpPr>
        <p:spPr>
          <a:xfrm>
            <a:off x="5098584" y="464633"/>
            <a:ext cx="1276194" cy="1177073"/>
          </a:xfrm>
          <a:prstGeom prst="flowChartDelay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78951-F0D4-503B-760E-12F06E51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83" y="38990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erstadt"/>
                <a:cs typeface="Calibri Light"/>
              </a:rPr>
              <a:t>Our Product Vision</a:t>
            </a:r>
          </a:p>
        </p:txBody>
      </p:sp>
      <p:pic>
        <p:nvPicPr>
          <p:cNvPr id="4" name="Picture 3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9FCBCA6A-2C97-F2A5-13D8-55AC9BAC41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pic>
        <p:nvPicPr>
          <p:cNvPr id="12" name="Picture 11" descr="A fridge with different colored boxes&#10;&#10;Description automatically generated">
            <a:extLst>
              <a:ext uri="{FF2B5EF4-FFF2-40B4-BE49-F238E27FC236}">
                <a16:creationId xmlns:a16="http://schemas.microsoft.com/office/drawing/2014/main" id="{13922927-1DF0-9C4C-449A-65D073127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515" y="1759765"/>
            <a:ext cx="3344063" cy="33440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EE74A-8606-8414-A9AA-260FE28F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0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AEBEEC2B-A12A-8738-41EB-5BAFF1DF3ACC}"/>
              </a:ext>
            </a:extLst>
          </p:cNvPr>
          <p:cNvSpPr/>
          <p:nvPr/>
        </p:nvSpPr>
        <p:spPr>
          <a:xfrm>
            <a:off x="-1009806" y="431040"/>
            <a:ext cx="8927423" cy="1210668"/>
          </a:xfrm>
          <a:prstGeom prst="flowChartTerminator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09387A1D-5C35-8622-4B03-69EEACDC4691}"/>
              </a:ext>
            </a:extLst>
          </p:cNvPr>
          <p:cNvSpPr/>
          <p:nvPr/>
        </p:nvSpPr>
        <p:spPr>
          <a:xfrm>
            <a:off x="6481654" y="431038"/>
            <a:ext cx="1454327" cy="1210667"/>
          </a:xfrm>
          <a:prstGeom prst="flowChartDelay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A1924-C11D-7BAE-ECAE-70C04A64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019" y="427076"/>
            <a:ext cx="7175402" cy="134264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erstadt"/>
                <a:cs typeface="Calibri Light"/>
              </a:rPr>
              <a:t>User Base </a:t>
            </a:r>
            <a:br>
              <a:rPr lang="en-US">
                <a:latin typeface="Bierstadt"/>
                <a:cs typeface="Calibri Light"/>
              </a:rPr>
            </a:br>
            <a:r>
              <a:rPr lang="en-US">
                <a:solidFill>
                  <a:schemeClr val="bg1"/>
                </a:solidFill>
                <a:latin typeface="Bierstadt"/>
                <a:cs typeface="Calibri Light"/>
              </a:rPr>
              <a:t>&amp; User Assumptions</a:t>
            </a:r>
            <a:endParaRPr lang="en-US">
              <a:solidFill>
                <a:schemeClr val="bg1"/>
              </a:solidFill>
              <a:latin typeface="Bierstad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FB8073-7DA8-E8A5-61F9-8BDB34B8F6D8}"/>
              </a:ext>
            </a:extLst>
          </p:cNvPr>
          <p:cNvSpPr/>
          <p:nvPr/>
        </p:nvSpPr>
        <p:spPr>
          <a:xfrm>
            <a:off x="9357650" y="365512"/>
            <a:ext cx="1466029" cy="1475073"/>
          </a:xfrm>
          <a:prstGeom prst="ellipse">
            <a:avLst/>
          </a:prstGeom>
          <a:solidFill>
            <a:srgbClr val="3B3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User with solid fill">
            <a:extLst>
              <a:ext uri="{FF2B5EF4-FFF2-40B4-BE49-F238E27FC236}">
                <a16:creationId xmlns:a16="http://schemas.microsoft.com/office/drawing/2014/main" id="{8BD2FE85-3991-FB18-B90D-457C788E8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811" y="642088"/>
            <a:ext cx="914400" cy="914400"/>
          </a:xfr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445B67-1A8C-D5A1-C400-18777239FF55}"/>
              </a:ext>
            </a:extLst>
          </p:cNvPr>
          <p:cNvSpPr/>
          <p:nvPr/>
        </p:nvSpPr>
        <p:spPr>
          <a:xfrm>
            <a:off x="281213" y="2181362"/>
            <a:ext cx="3835949" cy="1933715"/>
          </a:xfrm>
          <a:prstGeom prst="roundRect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Bierstadt"/>
              </a:rPr>
              <a:t>Renter Needs</a:t>
            </a:r>
          </a:p>
          <a:p>
            <a:pPr algn="ctr"/>
            <a:endParaRPr lang="en-US" b="1">
              <a:solidFill>
                <a:schemeClr val="tx1"/>
              </a:solidFill>
              <a:latin typeface="Bierstadt"/>
            </a:endParaRPr>
          </a:p>
          <a:p>
            <a:pPr algn="ctr"/>
            <a:r>
              <a:rPr lang="en-US" sz="1800" b="1" baseline="0">
                <a:solidFill>
                  <a:schemeClr val="tx1"/>
                </a:solidFill>
                <a:latin typeface="Bierstadt"/>
              </a:rPr>
              <a:t>38.9 million renters</a:t>
            </a:r>
            <a:r>
              <a:rPr lang="en-US" sz="1800" baseline="0">
                <a:solidFill>
                  <a:schemeClr val="tx1"/>
                </a:solidFill>
                <a:latin typeface="Bierstadt"/>
              </a:rPr>
              <a:t> with average of </a:t>
            </a:r>
            <a:r>
              <a:rPr lang="en-US" sz="1800" b="1" baseline="0">
                <a:solidFill>
                  <a:schemeClr val="tx1"/>
                </a:solidFill>
                <a:latin typeface="Bierstadt"/>
              </a:rPr>
              <a:t>526 sq feet/resident</a:t>
            </a:r>
            <a:r>
              <a:rPr lang="en-US" b="1">
                <a:solidFill>
                  <a:schemeClr val="tx1"/>
                </a:solidFill>
                <a:latin typeface="Bierstadt"/>
              </a:rPr>
              <a:t> </a:t>
            </a:r>
            <a:r>
              <a:rPr lang="en-US">
                <a:solidFill>
                  <a:schemeClr val="tx1"/>
                </a:solidFill>
                <a:latin typeface="Bierstadt"/>
              </a:rPr>
              <a:t>(Reed, 2023)</a:t>
            </a:r>
            <a:endParaRPr lang="en-US" sz="2000">
              <a:solidFill>
                <a:schemeClr val="tx1"/>
              </a:solidFill>
              <a:latin typeface="Bierstadt"/>
              <a:cs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EBFEB7-3425-B922-A820-53DD37A23264}"/>
              </a:ext>
            </a:extLst>
          </p:cNvPr>
          <p:cNvSpPr/>
          <p:nvPr/>
        </p:nvSpPr>
        <p:spPr>
          <a:xfrm>
            <a:off x="4247769" y="2162152"/>
            <a:ext cx="3823611" cy="3175967"/>
          </a:xfrm>
          <a:prstGeom prst="roundRect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Bierstadt"/>
                <a:ea typeface="+mn-lt"/>
                <a:cs typeface="+mn-lt"/>
              </a:rPr>
              <a:t>Renter and Homeowner Needs</a:t>
            </a:r>
            <a:endParaRPr lang="en-US" sz="1600" b="1">
              <a:solidFill>
                <a:schemeClr val="tx1"/>
              </a:solidFill>
              <a:cs typeface="Calibri" panose="020F0502020204030204"/>
            </a:endParaRPr>
          </a:p>
          <a:p>
            <a:pPr algn="ctr"/>
            <a:endParaRPr lang="en-US" sz="2000" b="1">
              <a:solidFill>
                <a:schemeClr val="tx1"/>
              </a:solidFill>
              <a:latin typeface="Bierstadt"/>
              <a:cs typeface="Calibri"/>
            </a:endParaRPr>
          </a:p>
          <a:p>
            <a:pPr algn="ctr"/>
            <a:r>
              <a:rPr lang="en-US" b="1">
                <a:solidFill>
                  <a:schemeClr val="tx1"/>
                </a:solidFill>
                <a:latin typeface="Bierstadt"/>
                <a:cs typeface="Calibri"/>
              </a:rPr>
              <a:t>Over 50%</a:t>
            </a:r>
            <a:r>
              <a:rPr lang="en-US">
                <a:solidFill>
                  <a:schemeClr val="tx1"/>
                </a:solidFill>
                <a:latin typeface="Bierstadt"/>
                <a:cs typeface="Calibri"/>
              </a:rPr>
              <a:t> of renters move </a:t>
            </a:r>
            <a:r>
              <a:rPr lang="en-US" b="1">
                <a:solidFill>
                  <a:schemeClr val="tx1"/>
                </a:solidFill>
                <a:latin typeface="Bierstadt"/>
                <a:cs typeface="Calibri"/>
              </a:rPr>
              <a:t>within 3 years </a:t>
            </a:r>
            <a:r>
              <a:rPr lang="en-US">
                <a:solidFill>
                  <a:schemeClr val="tx1"/>
                </a:solidFill>
                <a:latin typeface="Bierstadt"/>
                <a:cs typeface="Calibri"/>
              </a:rPr>
              <a:t>(Lester, 2023)</a:t>
            </a:r>
          </a:p>
          <a:p>
            <a:pPr algn="ctr"/>
            <a:endParaRPr lang="en-US">
              <a:solidFill>
                <a:schemeClr val="tx1"/>
              </a:solidFill>
              <a:latin typeface="Bierstadt Display"/>
              <a:cs typeface="Calibri"/>
            </a:endParaRPr>
          </a:p>
          <a:p>
            <a:pPr algn="ctr"/>
            <a:r>
              <a:rPr lang="en-US" b="1">
                <a:solidFill>
                  <a:schemeClr val="tx1"/>
                </a:solidFill>
                <a:latin typeface="Bierstadt Display"/>
                <a:cs typeface="Calibri"/>
              </a:rPr>
              <a:t>30.6% </a:t>
            </a:r>
            <a:r>
              <a:rPr lang="en-US">
                <a:solidFill>
                  <a:schemeClr val="tx1"/>
                </a:solidFill>
                <a:latin typeface="Bierstadt Display"/>
                <a:cs typeface="Calibri"/>
              </a:rPr>
              <a:t>of people reorganize their home </a:t>
            </a:r>
            <a:r>
              <a:rPr lang="en-US" b="1">
                <a:solidFill>
                  <a:schemeClr val="tx1"/>
                </a:solidFill>
                <a:latin typeface="Bierstadt Display"/>
                <a:cs typeface="Calibri"/>
              </a:rPr>
              <a:t>every few months</a:t>
            </a:r>
            <a:r>
              <a:rPr lang="en-US">
                <a:solidFill>
                  <a:schemeClr val="tx1"/>
                </a:solidFill>
                <a:latin typeface="Bierstadt Display"/>
                <a:cs typeface="Calibri"/>
              </a:rPr>
              <a:t> (</a:t>
            </a:r>
            <a:r>
              <a:rPr lang="en-US" err="1">
                <a:solidFill>
                  <a:schemeClr val="tx1"/>
                </a:solidFill>
                <a:latin typeface="Bierstadt Display"/>
                <a:cs typeface="Calibri"/>
              </a:rPr>
              <a:t>Joybird</a:t>
            </a:r>
            <a:r>
              <a:rPr lang="en-US">
                <a:solidFill>
                  <a:schemeClr val="tx1"/>
                </a:solidFill>
                <a:latin typeface="Bierstadt Display"/>
                <a:cs typeface="Calibri"/>
              </a:rPr>
              <a:t>, 2023)</a:t>
            </a:r>
          </a:p>
          <a:p>
            <a:pPr algn="ctr"/>
            <a:endParaRPr lang="en-US" sz="1600" b="1">
              <a:solidFill>
                <a:schemeClr val="tx1"/>
              </a:solidFill>
              <a:latin typeface="Bierstadt"/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7B4F8B-C3A6-56DC-BE13-D14664AEEE88}"/>
              </a:ext>
            </a:extLst>
          </p:cNvPr>
          <p:cNvSpPr/>
          <p:nvPr/>
        </p:nvSpPr>
        <p:spPr>
          <a:xfrm>
            <a:off x="281213" y="2882308"/>
            <a:ext cx="3835949" cy="2450599"/>
          </a:xfrm>
          <a:prstGeom prst="roundRect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Bierstadt"/>
                <a:cs typeface="Calibri"/>
              </a:rPr>
              <a:t>Space Efficiency</a:t>
            </a:r>
          </a:p>
          <a:p>
            <a:pPr algn="ctr"/>
            <a:endParaRPr lang="en-US" sz="2400" b="1" dirty="0">
              <a:solidFill>
                <a:schemeClr val="tx1"/>
              </a:solidFill>
              <a:latin typeface="Bierstadt"/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ierstadt"/>
                <a:cs typeface="Calibri"/>
              </a:rPr>
              <a:t>Need for space efficient storage which takes up limited floor space</a:t>
            </a:r>
          </a:p>
          <a:p>
            <a:pPr algn="ctr"/>
            <a:endParaRPr lang="en-US" sz="2400" b="1" dirty="0">
              <a:solidFill>
                <a:schemeClr val="tx1"/>
              </a:solidFill>
              <a:latin typeface="Bierstadt"/>
              <a:cs typeface="Calibri"/>
            </a:endParaRPr>
          </a:p>
          <a:p>
            <a:pPr algn="ctr"/>
            <a:endParaRPr lang="en-US" dirty="0">
              <a:solidFill>
                <a:schemeClr val="tx1"/>
              </a:solidFill>
              <a:latin typeface="Bierstadt"/>
              <a:cs typeface="Calibri"/>
            </a:endParaRPr>
          </a:p>
          <a:p>
            <a:pPr algn="ctr"/>
            <a:endParaRPr lang="en-US" dirty="0">
              <a:solidFill>
                <a:schemeClr val="tx1"/>
              </a:solidFill>
              <a:latin typeface="Bierstadt"/>
              <a:cs typeface="Calibri"/>
            </a:endParaRPr>
          </a:p>
          <a:p>
            <a:pPr algn="ctr"/>
            <a:endParaRPr lang="en-US" dirty="0">
              <a:solidFill>
                <a:schemeClr val="tx1"/>
              </a:solidFill>
              <a:latin typeface="Bierstadt"/>
              <a:cs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3D59CC-0FB2-6AD8-1B08-FCB753B84044}"/>
              </a:ext>
            </a:extLst>
          </p:cNvPr>
          <p:cNvSpPr/>
          <p:nvPr/>
        </p:nvSpPr>
        <p:spPr>
          <a:xfrm>
            <a:off x="4242646" y="2935307"/>
            <a:ext cx="3829546" cy="2360951"/>
          </a:xfrm>
          <a:prstGeom prst="roundRect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Bierstadt"/>
                <a:cs typeface="Calibri"/>
              </a:rPr>
              <a:t>Storage Adjustability </a:t>
            </a:r>
          </a:p>
          <a:p>
            <a:pPr algn="ctr"/>
            <a:endParaRPr lang="en-US" sz="2400" b="1" dirty="0">
              <a:solidFill>
                <a:schemeClr val="tx1"/>
              </a:solidFill>
              <a:latin typeface="Bierstadt"/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ierstadt"/>
                <a:cs typeface="Calibri"/>
              </a:rPr>
              <a:t>Need new storage organization for each new property</a:t>
            </a:r>
          </a:p>
          <a:p>
            <a:pPr algn="ctr"/>
            <a:endParaRPr lang="en-US" dirty="0">
              <a:solidFill>
                <a:schemeClr val="tx1"/>
              </a:solidFill>
              <a:latin typeface="Bierstadt"/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ierstadt"/>
                <a:cs typeface="Calibri"/>
              </a:rPr>
              <a:t>Evolving needs within home (ex. Rise in work from home spaces)</a:t>
            </a:r>
          </a:p>
          <a:p>
            <a:pPr algn="ctr"/>
            <a:endParaRPr lang="en-US" dirty="0">
              <a:solidFill>
                <a:schemeClr val="tx1"/>
              </a:solidFill>
              <a:latin typeface="Bierstadt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79A91-C49B-2871-094B-0DE3D79E3923}"/>
              </a:ext>
            </a:extLst>
          </p:cNvPr>
          <p:cNvSpPr txBox="1"/>
          <p:nvPr/>
        </p:nvSpPr>
        <p:spPr>
          <a:xfrm>
            <a:off x="5097654" y="709005"/>
            <a:ext cx="9349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Bierstadt"/>
                <a:ea typeface="Calibri"/>
                <a:cs typeface="Calibri"/>
              </a:rPr>
              <a:t> </a:t>
            </a:r>
            <a:r>
              <a:rPr lang="en-US" sz="1600" b="1">
                <a:solidFill>
                  <a:schemeClr val="bg1"/>
                </a:solidFill>
                <a:latin typeface="Bierstadt"/>
                <a:ea typeface="Calibri"/>
                <a:cs typeface="Calibri"/>
              </a:rPr>
              <a:t>(2023)</a:t>
            </a:r>
            <a:endParaRPr lang="en-US" sz="2000" b="1">
              <a:solidFill>
                <a:schemeClr val="bg1"/>
              </a:solidFill>
              <a:latin typeface="Bierstad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B72E66-1252-D1B6-77F4-0BA6965B4B0A}"/>
              </a:ext>
            </a:extLst>
          </p:cNvPr>
          <p:cNvSpPr/>
          <p:nvPr/>
        </p:nvSpPr>
        <p:spPr>
          <a:xfrm>
            <a:off x="8159711" y="2172859"/>
            <a:ext cx="3844637" cy="1935177"/>
          </a:xfrm>
          <a:prstGeom prst="roundRect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b="1">
                <a:solidFill>
                  <a:schemeClr val="tx1"/>
                </a:solidFill>
                <a:latin typeface="Bierstadt"/>
                <a:ea typeface="Calibri"/>
                <a:cs typeface="Calibri"/>
              </a:rPr>
              <a:t>Storage Needs</a:t>
            </a:r>
          </a:p>
          <a:p>
            <a:pPr algn="ctr"/>
            <a:endParaRPr lang="en-US" b="1">
              <a:solidFill>
                <a:schemeClr val="tx1"/>
              </a:solidFill>
              <a:latin typeface="Bierstadt"/>
              <a:ea typeface="Calibri"/>
              <a:cs typeface="Calibri"/>
            </a:endParaRPr>
          </a:p>
          <a:p>
            <a:pPr algn="ctr"/>
            <a:r>
              <a:rPr lang="en-US" b="1">
                <a:solidFill>
                  <a:schemeClr val="tx1"/>
                </a:solidFill>
                <a:latin typeface="Bierstadt"/>
                <a:ea typeface="Calibri"/>
                <a:cs typeface="Calibri"/>
              </a:rPr>
              <a:t>37.6% </a:t>
            </a:r>
            <a:r>
              <a:rPr lang="en-US">
                <a:solidFill>
                  <a:schemeClr val="tx1"/>
                </a:solidFill>
                <a:latin typeface="Bierstadt"/>
                <a:ea typeface="Calibri"/>
                <a:cs typeface="Calibri"/>
              </a:rPr>
              <a:t>of storage market is </a:t>
            </a:r>
            <a:r>
              <a:rPr lang="en-US" b="1">
                <a:solidFill>
                  <a:schemeClr val="tx1"/>
                </a:solidFill>
                <a:latin typeface="Bierstadt"/>
                <a:ea typeface="Calibri"/>
                <a:cs typeface="Calibri"/>
              </a:rPr>
              <a:t>modular storage </a:t>
            </a:r>
            <a:r>
              <a:rPr lang="en-US">
                <a:solidFill>
                  <a:schemeClr val="tx1"/>
                </a:solidFill>
                <a:latin typeface="Bierstadt"/>
                <a:ea typeface="Calibri"/>
                <a:cs typeface="Calibri"/>
              </a:rPr>
              <a:t>(Mordor Intelligence, 2024)</a:t>
            </a:r>
          </a:p>
          <a:p>
            <a:pPr algn="ctr"/>
            <a:endParaRPr lang="en-US" sz="1400">
              <a:solidFill>
                <a:schemeClr val="tx1"/>
              </a:solidFill>
              <a:latin typeface="Bierstadt"/>
              <a:ea typeface="Calibri"/>
              <a:cs typeface="Calibri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0FCF2-FF16-A8C5-06F2-BD321C907D71}"/>
              </a:ext>
            </a:extLst>
          </p:cNvPr>
          <p:cNvSpPr/>
          <p:nvPr/>
        </p:nvSpPr>
        <p:spPr>
          <a:xfrm>
            <a:off x="8168114" y="2847433"/>
            <a:ext cx="3842352" cy="2457002"/>
          </a:xfrm>
          <a:prstGeom prst="roundRect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Bierstadt"/>
                <a:ea typeface="+mn-lt"/>
                <a:cs typeface="+mn-lt"/>
              </a:rPr>
              <a:t>Modularity</a:t>
            </a:r>
            <a:endParaRPr lang="en-US" dirty="0">
              <a:solidFill>
                <a:schemeClr val="tx1"/>
              </a:solidFill>
              <a:latin typeface="Bierstadt"/>
              <a:ea typeface="+mn-lt"/>
              <a:cs typeface="+mn-lt"/>
            </a:endParaRPr>
          </a:p>
          <a:p>
            <a:pPr algn="ctr"/>
            <a:endParaRPr lang="en-US" sz="2400" b="1" dirty="0">
              <a:solidFill>
                <a:schemeClr val="tx1"/>
              </a:solidFill>
              <a:latin typeface="Bierstadt"/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ierstadt"/>
                <a:cs typeface="Calibri"/>
              </a:rPr>
              <a:t>Storage trends growing towards modular storage, especially in urban high rental areas</a:t>
            </a:r>
          </a:p>
        </p:txBody>
      </p:sp>
      <p:pic>
        <p:nvPicPr>
          <p:cNvPr id="11" name="Picture 10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07394265-F5E2-30FA-7C9D-9437A968CC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04F8C-BB3E-AA52-95F3-EA424BDE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5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878A1-0262-C1CD-F886-E68234A45C11}"/>
              </a:ext>
            </a:extLst>
          </p:cNvPr>
          <p:cNvSpPr/>
          <p:nvPr/>
        </p:nvSpPr>
        <p:spPr>
          <a:xfrm>
            <a:off x="8271029" y="7620"/>
            <a:ext cx="3918857" cy="6851595"/>
          </a:xfrm>
          <a:prstGeom prst="rect">
            <a:avLst/>
          </a:prstGeom>
          <a:solidFill>
            <a:srgbClr val="2148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2C241BA-1E99-0455-9833-E5D8CEAF591F}"/>
              </a:ext>
            </a:extLst>
          </p:cNvPr>
          <p:cNvSpPr/>
          <p:nvPr/>
        </p:nvSpPr>
        <p:spPr>
          <a:xfrm>
            <a:off x="-612575" y="340733"/>
            <a:ext cx="7322633" cy="1177073"/>
          </a:xfrm>
          <a:prstGeom prst="flowChartTerminator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158F5284-DEB7-2696-65F5-05D73F31B546}"/>
              </a:ext>
            </a:extLst>
          </p:cNvPr>
          <p:cNvSpPr/>
          <p:nvPr/>
        </p:nvSpPr>
        <p:spPr>
          <a:xfrm>
            <a:off x="5179121" y="340731"/>
            <a:ext cx="1276194" cy="1177073"/>
          </a:xfrm>
          <a:prstGeom prst="flowChartDelay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5A8CC-F5D2-4150-9F88-9B4B05DF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98" y="395543"/>
            <a:ext cx="10515600" cy="1119823"/>
          </a:xfrm>
        </p:spPr>
        <p:txBody>
          <a:bodyPr/>
          <a:lstStyle/>
          <a:p>
            <a:r>
              <a:rPr lang="en-US">
                <a:latin typeface="Bierstadt"/>
                <a:cs typeface="Calibri Light"/>
              </a:rPr>
              <a:t>Product Concept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24975C-B9AD-51C9-7E83-D288409E6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033" y="1714014"/>
            <a:ext cx="5968671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b="1">
                <a:latin typeface="Bierstadt"/>
                <a:ea typeface="Calibri" panose="020F0502020204030204"/>
                <a:cs typeface="Arial"/>
              </a:rPr>
              <a:t>Components: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2200">
                <a:latin typeface="Bierstadt"/>
                <a:ea typeface="Calibri" panose="020F0502020204030204"/>
                <a:cs typeface="Arial"/>
              </a:rPr>
              <a:t>Plastic blocks of different sizes with </a:t>
            </a:r>
            <a:r>
              <a:rPr lang="en-US" sz="2200" b="1">
                <a:latin typeface="Bierstadt"/>
                <a:ea typeface="Calibri" panose="020F0502020204030204"/>
                <a:cs typeface="Arial"/>
              </a:rPr>
              <a:t>magnetic strips</a:t>
            </a:r>
            <a:r>
              <a:rPr lang="en-US" sz="2200">
                <a:latin typeface="Bierstadt"/>
                <a:ea typeface="Calibri" panose="020F0502020204030204"/>
                <a:cs typeface="Arial"/>
              </a:rPr>
              <a:t> along edges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2200">
                <a:latin typeface="Bierstadt"/>
                <a:ea typeface="Calibri" panose="020F0502020204030204"/>
                <a:cs typeface="Arial"/>
              </a:rPr>
              <a:t>Optional add-on </a:t>
            </a:r>
            <a:r>
              <a:rPr lang="en-US" sz="2200" b="1">
                <a:latin typeface="Bierstadt"/>
                <a:ea typeface="Calibri" panose="020F0502020204030204"/>
                <a:cs typeface="Arial"/>
              </a:rPr>
              <a:t>stainless steel sheet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>
              <a:latin typeface="Bierstadt"/>
              <a:ea typeface="Calibri" panose="020F0502020204030204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200" b="1">
                <a:latin typeface="Bierstadt"/>
                <a:ea typeface="Calibri" panose="020F0502020204030204"/>
                <a:cs typeface="Arial"/>
              </a:rPr>
              <a:t>Use: </a:t>
            </a:r>
            <a:r>
              <a:rPr lang="en-US" sz="2200">
                <a:latin typeface="Bierstadt"/>
                <a:ea typeface="Calibri" panose="020F0502020204030204"/>
                <a:cs typeface="Arial"/>
              </a:rPr>
              <a:t>Any piece can be used as a shelf OR part of a container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2200">
              <a:latin typeface="Bierstadt"/>
              <a:ea typeface="Calibri" panose="020F0502020204030204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200" b="1">
                <a:latin typeface="Bierstadt"/>
                <a:ea typeface="Calibri" panose="020F0502020204030204"/>
                <a:cs typeface="Arial"/>
              </a:rPr>
              <a:t>Benefits: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2200">
                <a:latin typeface="Bierstadt"/>
                <a:ea typeface="Calibri" panose="020F0502020204030204"/>
                <a:cs typeface="Arial"/>
              </a:rPr>
              <a:t>Multifunctional pieces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2200">
                <a:latin typeface="Bierstadt"/>
                <a:ea typeface="Calibri" panose="020F0502020204030204"/>
                <a:cs typeface="Arial"/>
              </a:rPr>
              <a:t>Quick and easy storage reconstruction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endParaRPr lang="en-US" sz="2000" b="1">
              <a:latin typeface="Bierstadt"/>
              <a:ea typeface="Calibri" panose="020F0502020204030204"/>
              <a:cs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2000">
              <a:latin typeface="Bierstadt"/>
              <a:ea typeface="Calibri" panose="020F0502020204030204"/>
              <a:cs typeface="Arial"/>
            </a:endParaRPr>
          </a:p>
        </p:txBody>
      </p:sp>
      <p:pic>
        <p:nvPicPr>
          <p:cNvPr id="5" name="Picture 4" descr="A blue rectangular object with black lines&#10;&#10;Description automatically generated">
            <a:extLst>
              <a:ext uri="{FF2B5EF4-FFF2-40B4-BE49-F238E27FC236}">
                <a16:creationId xmlns:a16="http://schemas.microsoft.com/office/drawing/2014/main" id="{F49531F7-A709-0291-C0E2-E4B707B6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160" y="237177"/>
            <a:ext cx="3052766" cy="1202534"/>
          </a:xfrm>
          <a:prstGeom prst="rect">
            <a:avLst/>
          </a:prstGeom>
        </p:spPr>
      </p:pic>
      <p:pic>
        <p:nvPicPr>
          <p:cNvPr id="9" name="Picture 8" descr="A blue and yellow rectangular object&#10;&#10;Description automatically generated">
            <a:extLst>
              <a:ext uri="{FF2B5EF4-FFF2-40B4-BE49-F238E27FC236}">
                <a16:creationId xmlns:a16="http://schemas.microsoft.com/office/drawing/2014/main" id="{BD78FE64-282C-7A4F-68D4-BB8F94D09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700" y="1587021"/>
            <a:ext cx="3055214" cy="2054658"/>
          </a:xfrm>
          <a:prstGeom prst="rect">
            <a:avLst/>
          </a:prstGeom>
        </p:spPr>
      </p:pic>
      <p:pic>
        <p:nvPicPr>
          <p:cNvPr id="14" name="Picture 13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926396C7-8B34-D468-30A0-ED13511AF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7" y="5953125"/>
            <a:ext cx="581025" cy="714375"/>
          </a:xfrm>
          <a:prstGeom prst="rect">
            <a:avLst/>
          </a:prstGeom>
        </p:spPr>
      </p:pic>
      <p:pic>
        <p:nvPicPr>
          <p:cNvPr id="4" name="Picture 3" descr="A box with a picture of a shelf&#10;&#10;Description automatically generated">
            <a:extLst>
              <a:ext uri="{FF2B5EF4-FFF2-40B4-BE49-F238E27FC236}">
                <a16:creationId xmlns:a16="http://schemas.microsoft.com/office/drawing/2014/main" id="{F298ECBE-B3DB-C0D5-139A-4E7BBC523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81" y="3739532"/>
            <a:ext cx="2927722" cy="29277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367FAF-0B32-4FBA-62E6-E593A4D4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6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2C241BA-1E99-0455-9833-E5D8CEAF591F}"/>
              </a:ext>
            </a:extLst>
          </p:cNvPr>
          <p:cNvSpPr/>
          <p:nvPr/>
        </p:nvSpPr>
        <p:spPr>
          <a:xfrm>
            <a:off x="-947855" y="340733"/>
            <a:ext cx="7322633" cy="1177073"/>
          </a:xfrm>
          <a:prstGeom prst="flowChartTerminator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378-378C-6D61-B2E3-12EC02E61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536" y="1694915"/>
            <a:ext cx="8923298" cy="51496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Magnetic Connectivity: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Strong 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 panose="020B0004020202020204" pitchFamily="34" charset="0"/>
              </a:rPr>
              <a:t>magnetic strips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allow the blocks to 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 panose="020B0004020202020204" pitchFamily="34" charset="0"/>
              </a:rPr>
              <a:t>securely attach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to magnetic surfaces and to each other, facilitating a 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 panose="020B0004020202020204" pitchFamily="34" charset="0"/>
              </a:rPr>
              <a:t>range of configurations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.</a:t>
            </a:r>
            <a:r>
              <a:rPr lang="en-US" sz="1800" b="1" i="0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6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Modular Design: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Users can create shelves or containers of 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 panose="020B0004020202020204" pitchFamily="34" charset="0"/>
              </a:rPr>
              <a:t>various sizes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and 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 panose="020B0004020202020204" pitchFamily="34" charset="0"/>
              </a:rPr>
              <a:t>shapes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, enhancing the functionality and aesthetic appeal of their storage space.</a:t>
            </a:r>
            <a:r>
              <a:rPr lang="en-US" sz="1800" b="0" i="0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6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Durability &amp; Maintenance: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ABS material ensures the blocks are 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 panose="020B0004020202020204" pitchFamily="34" charset="0"/>
              </a:rPr>
              <a:t>scratch-resistant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, 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 panose="020B0004020202020204" pitchFamily="34" charset="0"/>
              </a:rPr>
              <a:t>easy to clean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, and 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 panose="020B0004020202020204" pitchFamily="34" charset="0"/>
              </a:rPr>
              <a:t>durable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 under everyday use conditions.</a:t>
            </a:r>
            <a:r>
              <a:rPr lang="en-US" sz="1800" b="0" i="0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6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User-Friendly: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 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 panose="020B0004020202020204" pitchFamily="34" charset="0"/>
              </a:rPr>
              <a:t>Clear indicators</a:t>
            </a:r>
            <a:r>
              <a:rPr lang="en-US" sz="1800" b="0" i="0" u="none" strike="noStrike">
                <a:solidFill>
                  <a:srgbClr val="F15E03"/>
                </a:solidFill>
                <a:effectLst/>
                <a:latin typeface="Bierstadt" panose="020B0004020202020204" pitchFamily="34" charset="0"/>
              </a:rPr>
              <a:t> 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on each piece guide the user in connecting the pieces together, allowing for intuitive assembly and</a:t>
            </a:r>
            <a:r>
              <a:rPr lang="en-US" sz="1800" b="0" i="0" u="none" strike="noStrike">
                <a:solidFill>
                  <a:srgbClr val="21485D"/>
                </a:solidFill>
                <a:effectLst/>
                <a:latin typeface="Bierstadt" panose="020B0004020202020204" pitchFamily="34" charset="0"/>
              </a:rPr>
              <a:t> </a:t>
            </a:r>
            <a:r>
              <a:rPr lang="en-US" sz="1800" b="1" i="0" u="none" strike="noStrike">
                <a:solidFill>
                  <a:srgbClr val="F15E03"/>
                </a:solidFill>
                <a:effectLst/>
                <a:latin typeface="Bierstadt" panose="020B0004020202020204" pitchFamily="34" charset="0"/>
              </a:rPr>
              <a:t>reconfiguration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Bierstadt" panose="020B0004020202020204" pitchFamily="34" charset="0"/>
              </a:rPr>
              <a:t>.</a:t>
            </a:r>
          </a:p>
          <a:p>
            <a:pPr marL="0" indent="0" algn="l" rtl="0" fontAlgn="base"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Bierstadt"/>
              </a:rPr>
              <a:t>​</a:t>
            </a:r>
            <a:endParaRPr lang="en-US" sz="1600" b="0" i="0">
              <a:solidFill>
                <a:srgbClr val="000000"/>
              </a:solidFill>
              <a:effectLst/>
              <a:latin typeface="Bierstadt"/>
            </a:endParaRPr>
          </a:p>
          <a:p>
            <a:pPr marL="285750" indent="-285750"/>
            <a:r>
              <a:rPr lang="en-US" sz="1800" b="1">
                <a:latin typeface="Bierstadt"/>
                <a:ea typeface="+mn-lt"/>
                <a:cs typeface="+mn-lt"/>
              </a:rPr>
              <a:t>Color drops: </a:t>
            </a:r>
            <a:r>
              <a:rPr lang="en-US" sz="1800">
                <a:latin typeface="Bierstadt"/>
                <a:ea typeface="+mn-lt"/>
                <a:cs typeface="+mn-lt"/>
              </a:rPr>
              <a:t>Different </a:t>
            </a:r>
            <a:r>
              <a:rPr lang="en-US" sz="1800" b="1">
                <a:solidFill>
                  <a:srgbClr val="F15E03"/>
                </a:solidFill>
                <a:latin typeface="Bierstadt"/>
                <a:ea typeface="+mn-lt"/>
                <a:cs typeface="+mn-lt"/>
              </a:rPr>
              <a:t>color options dropped every season</a:t>
            </a:r>
            <a:r>
              <a:rPr lang="en-US" sz="1800">
                <a:latin typeface="Bierstadt"/>
                <a:ea typeface="+mn-lt"/>
                <a:cs typeface="+mn-lt"/>
              </a:rPr>
              <a:t>, consisting of </a:t>
            </a:r>
            <a:r>
              <a:rPr lang="en-US" sz="1800" b="1">
                <a:solidFill>
                  <a:srgbClr val="F15E03"/>
                </a:solidFill>
                <a:latin typeface="Bierstadt"/>
                <a:ea typeface="+mn-lt"/>
                <a:cs typeface="+mn-lt"/>
              </a:rPr>
              <a:t>block combinations of 3 neutral colors</a:t>
            </a:r>
            <a:r>
              <a:rPr lang="en-US" sz="1800" b="1">
                <a:latin typeface="Bierstadt"/>
                <a:ea typeface="+mn-lt"/>
                <a:cs typeface="+mn-lt"/>
              </a:rPr>
              <a:t>,</a:t>
            </a:r>
            <a:r>
              <a:rPr lang="en-US" sz="1800">
                <a:latin typeface="Bierstadt"/>
                <a:ea typeface="+mn-lt"/>
                <a:cs typeface="+mn-lt"/>
              </a:rPr>
              <a:t> allowing the user to match to their interior design</a:t>
            </a:r>
          </a:p>
          <a:p>
            <a:pPr marL="0" indent="0">
              <a:buNone/>
            </a:pPr>
            <a:endParaRPr lang="en-US">
              <a:latin typeface="Bierstadt"/>
              <a:cs typeface="Calibri"/>
            </a:endParaRPr>
          </a:p>
          <a:p>
            <a:pPr marL="0" indent="0">
              <a:buNone/>
            </a:pPr>
            <a:endParaRPr lang="en-US" sz="1800" b="1">
              <a:latin typeface="Bierstadt"/>
              <a:ea typeface="+mn-lt"/>
              <a:cs typeface="+mn-lt"/>
            </a:endParaRPr>
          </a:p>
          <a:p>
            <a:pPr marL="0" indent="0">
              <a:buNone/>
            </a:pPr>
            <a:endParaRPr lang="en-US" sz="1800" b="1">
              <a:latin typeface="Bierstadt"/>
              <a:ea typeface="+mn-lt"/>
              <a:cs typeface="+mn-lt"/>
            </a:endParaRPr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158F5284-DEB7-2696-65F5-05D73F31B546}"/>
              </a:ext>
            </a:extLst>
          </p:cNvPr>
          <p:cNvSpPr/>
          <p:nvPr/>
        </p:nvSpPr>
        <p:spPr>
          <a:xfrm>
            <a:off x="5179121" y="340731"/>
            <a:ext cx="1276194" cy="1177073"/>
          </a:xfrm>
          <a:prstGeom prst="flowChartDelay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5A8CC-F5D2-4150-9F88-9B4B05DF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98" y="266003"/>
            <a:ext cx="10515600" cy="1325563"/>
          </a:xfrm>
        </p:spPr>
        <p:txBody>
          <a:bodyPr/>
          <a:lstStyle/>
          <a:p>
            <a:r>
              <a:rPr lang="en-US">
                <a:latin typeface="Bierstadt"/>
                <a:cs typeface="Calibri Light"/>
              </a:rPr>
              <a:t>Key Features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AB2DE9-C4F5-F2F1-4F64-CB781FAB973C}"/>
              </a:ext>
            </a:extLst>
          </p:cNvPr>
          <p:cNvCxnSpPr/>
          <p:nvPr/>
        </p:nvCxnSpPr>
        <p:spPr>
          <a:xfrm flipV="1">
            <a:off x="711616" y="3333868"/>
            <a:ext cx="8813568" cy="3398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Wooden puzzle">
            <a:extLst>
              <a:ext uri="{FF2B5EF4-FFF2-40B4-BE49-F238E27FC236}">
                <a16:creationId xmlns:a16="http://schemas.microsoft.com/office/drawing/2014/main" id="{B4EB38A7-F4C9-5DEB-607F-8D7C5744E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r="6924"/>
          <a:stretch/>
        </p:blipFill>
        <p:spPr>
          <a:xfrm>
            <a:off x="9684659" y="1298387"/>
            <a:ext cx="2061033" cy="1594485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776332-AFBB-3207-BFA1-2C5181FAEE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" b="1478"/>
          <a:stretch/>
        </p:blipFill>
        <p:spPr>
          <a:xfrm>
            <a:off x="9679689" y="5183572"/>
            <a:ext cx="2051236" cy="1592491"/>
          </a:xfrm>
          <a:prstGeom prst="round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7BAFC-E89B-700E-0DB8-35DAA47CDA0D}"/>
              </a:ext>
            </a:extLst>
          </p:cNvPr>
          <p:cNvCxnSpPr>
            <a:cxnSpLocks/>
          </p:cNvCxnSpPr>
          <p:nvPr/>
        </p:nvCxnSpPr>
        <p:spPr>
          <a:xfrm>
            <a:off x="711616" y="5369691"/>
            <a:ext cx="8768744" cy="1724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Magnetic attraction">
            <a:extLst>
              <a:ext uri="{FF2B5EF4-FFF2-40B4-BE49-F238E27FC236}">
                <a16:creationId xmlns:a16="http://schemas.microsoft.com/office/drawing/2014/main" id="{804CDE2D-B01A-5FA8-2CBD-351917661F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2" r="10502"/>
          <a:stretch/>
        </p:blipFill>
        <p:spPr>
          <a:xfrm>
            <a:off x="9684658" y="3257814"/>
            <a:ext cx="2061034" cy="1594485"/>
          </a:xfrm>
          <a:prstGeom prst="roundRect">
            <a:avLst/>
          </a:prstGeom>
        </p:spPr>
      </p:pic>
      <p:pic>
        <p:nvPicPr>
          <p:cNvPr id="4" name="Picture 3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423379BC-8C11-16C5-DA79-868AC928D9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F94426-563A-BAEE-00BD-6D35BA1181CF}"/>
              </a:ext>
            </a:extLst>
          </p:cNvPr>
          <p:cNvCxnSpPr/>
          <p:nvPr/>
        </p:nvCxnSpPr>
        <p:spPr>
          <a:xfrm flipV="1">
            <a:off x="711616" y="4317797"/>
            <a:ext cx="8813568" cy="3398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07F736-E64F-2B29-9336-C266429B4A8A}"/>
              </a:ext>
            </a:extLst>
          </p:cNvPr>
          <p:cNvCxnSpPr/>
          <p:nvPr/>
        </p:nvCxnSpPr>
        <p:spPr>
          <a:xfrm flipV="1">
            <a:off x="711616" y="2407699"/>
            <a:ext cx="8813568" cy="3398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019901-C2D3-3C67-6EA2-71AB5103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 texture background">
            <a:extLst>
              <a:ext uri="{FF2B5EF4-FFF2-40B4-BE49-F238E27FC236}">
                <a16:creationId xmlns:a16="http://schemas.microsoft.com/office/drawing/2014/main" id="{3A5841F4-E85C-5C64-56F5-6F7FF74E4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54" b="25054"/>
          <a:stretch/>
        </p:blipFill>
        <p:spPr>
          <a:xfrm>
            <a:off x="0" y="1"/>
            <a:ext cx="12209741" cy="4060095"/>
          </a:xfrm>
          <a:prstGeom prst="rect">
            <a:avLst/>
          </a:prstGeom>
        </p:spPr>
      </p:pic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09387A1D-5C35-8622-4B03-69EEACDC4691}"/>
              </a:ext>
            </a:extLst>
          </p:cNvPr>
          <p:cNvSpPr/>
          <p:nvPr/>
        </p:nvSpPr>
        <p:spPr>
          <a:xfrm>
            <a:off x="4033023" y="464633"/>
            <a:ext cx="1276194" cy="1177073"/>
          </a:xfrm>
          <a:prstGeom prst="flowChartDelay">
            <a:avLst/>
          </a:prstGeom>
          <a:solidFill>
            <a:srgbClr val="FC76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AEBEEC2B-A12A-8738-41EB-5BAFF1DF3ACC}"/>
              </a:ext>
            </a:extLst>
          </p:cNvPr>
          <p:cNvSpPr/>
          <p:nvPr/>
        </p:nvSpPr>
        <p:spPr>
          <a:xfrm>
            <a:off x="-1009806" y="464635"/>
            <a:ext cx="6319024" cy="1177073"/>
          </a:xfrm>
          <a:prstGeom prst="flowChartTerminator">
            <a:avLst/>
          </a:prstGeom>
          <a:solidFill>
            <a:srgbClr val="FC76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7" descr="Father embraces son">
            <a:extLst>
              <a:ext uri="{FF2B5EF4-FFF2-40B4-BE49-F238E27FC236}">
                <a16:creationId xmlns:a16="http://schemas.microsoft.com/office/drawing/2014/main" id="{A61F56AF-FEB5-901B-F4A3-2EA772DDA4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7" r="17177"/>
          <a:stretch/>
        </p:blipFill>
        <p:spPr>
          <a:xfrm>
            <a:off x="1438794" y="1833101"/>
            <a:ext cx="1979921" cy="204939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33F054-F7D8-7B0C-440C-A6366C61F58E}"/>
              </a:ext>
            </a:extLst>
          </p:cNvPr>
          <p:cNvSpPr txBox="1"/>
          <p:nvPr/>
        </p:nvSpPr>
        <p:spPr>
          <a:xfrm>
            <a:off x="578217" y="4043443"/>
            <a:ext cx="3713609" cy="17389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solidFill>
                  <a:srgbClr val="000000"/>
                </a:solidFill>
                <a:latin typeface="Bierstadt"/>
                <a:ea typeface="Segoe UI"/>
                <a:cs typeface="Segoe UI"/>
              </a:rPr>
              <a:t>Paul</a:t>
            </a:r>
            <a:r>
              <a:rPr lang="en-US" sz="2200" b="1" i="0" u="none" strike="noStrike" baseline="0">
                <a:solidFill>
                  <a:srgbClr val="000000"/>
                </a:solidFill>
                <a:latin typeface="Bierstadt"/>
                <a:ea typeface="Segoe UI"/>
                <a:cs typeface="Segoe UI"/>
              </a:rPr>
              <a:t> </a:t>
            </a:r>
            <a:r>
              <a:rPr lang="en-US" sz="2200" b="1">
                <a:solidFill>
                  <a:srgbClr val="000000"/>
                </a:solidFill>
                <a:latin typeface="Bierstadt"/>
                <a:ea typeface="Segoe UI"/>
                <a:cs typeface="Segoe UI"/>
              </a:rPr>
              <a:t>(45 y/o)</a:t>
            </a:r>
            <a:endParaRPr lang="en-US" sz="2200" b="0" i="0">
              <a:solidFill>
                <a:srgbClr val="000000"/>
              </a:solidFill>
              <a:latin typeface="Bierstadt"/>
              <a:ea typeface="Segoe UI"/>
              <a:cs typeface="Segoe UI"/>
            </a:endParaRPr>
          </a:p>
          <a:p>
            <a:pPr algn="ctr"/>
            <a:r>
              <a:rPr lang="en-US" sz="1700" i="1">
                <a:solidFill>
                  <a:srgbClr val="000000"/>
                </a:solidFill>
                <a:latin typeface="Bierstadt"/>
                <a:ea typeface="Segoe UI"/>
                <a:cs typeface="Segoe UI"/>
              </a:rPr>
              <a:t>Parent</a:t>
            </a:r>
            <a:endParaRPr lang="en-US" sz="1700" b="0" i="1">
              <a:solidFill>
                <a:srgbClr val="000000"/>
              </a:solidFill>
              <a:latin typeface="Bierstadt"/>
              <a:ea typeface="Segoe UI"/>
              <a:cs typeface="Segoe UI"/>
            </a:endParaRPr>
          </a:p>
          <a:p>
            <a:pPr algn="ctr"/>
            <a:endParaRPr lang="en-US" sz="1700">
              <a:solidFill>
                <a:srgbClr val="000000"/>
              </a:solidFill>
              <a:latin typeface="Bierstadt"/>
              <a:ea typeface="Segoe UI"/>
              <a:cs typeface="Segoe UI"/>
            </a:endParaRPr>
          </a:p>
          <a:p>
            <a:pPr algn="ctr"/>
            <a:r>
              <a:rPr lang="en-US" sz="1700">
                <a:latin typeface="Bierstadt"/>
                <a:cs typeface="Segoe UI"/>
              </a:rPr>
              <a:t>Wants a quick and easy way to adjust</a:t>
            </a:r>
            <a:r>
              <a:rPr lang="en-US" sz="1700" b="1">
                <a:latin typeface="Bierstadt"/>
                <a:cs typeface="Segoe UI"/>
              </a:rPr>
              <a:t> his limited storage space</a:t>
            </a:r>
            <a:r>
              <a:rPr lang="en-US" sz="1700">
                <a:latin typeface="Bierstadt"/>
                <a:cs typeface="Segoe UI"/>
              </a:rPr>
              <a:t> to his </a:t>
            </a:r>
            <a:r>
              <a:rPr lang="en-US" sz="1700" b="1">
                <a:latin typeface="Bierstadt"/>
                <a:cs typeface="Segoe UI"/>
              </a:rPr>
              <a:t>children's seasonal needs</a:t>
            </a:r>
          </a:p>
        </p:txBody>
      </p:sp>
      <p:pic>
        <p:nvPicPr>
          <p:cNvPr id="5" name="Picture 4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C30CCA6F-1D67-6197-62DE-866BBA6454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2" y="6033744"/>
            <a:ext cx="575052" cy="706865"/>
          </a:xfrm>
          <a:prstGeom prst="rect">
            <a:avLst/>
          </a:prstGeom>
        </p:spPr>
      </p:pic>
      <p:pic>
        <p:nvPicPr>
          <p:cNvPr id="4" name="Picture 3" descr="A wall with a chalkboard and a black board with stationery on it&#10;&#10;Description automatically generated">
            <a:extLst>
              <a:ext uri="{FF2B5EF4-FFF2-40B4-BE49-F238E27FC236}">
                <a16:creationId xmlns:a16="http://schemas.microsoft.com/office/drawing/2014/main" id="{925A57B3-F2B9-7EEE-E8CA-3C91641C57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04" t="6733" r="13324" b="29208"/>
          <a:stretch/>
        </p:blipFill>
        <p:spPr>
          <a:xfrm>
            <a:off x="8670702" y="3034553"/>
            <a:ext cx="3285647" cy="3230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CD866A-66F9-394F-645E-F54CE9B4CD88}"/>
              </a:ext>
            </a:extLst>
          </p:cNvPr>
          <p:cNvSpPr txBox="1"/>
          <p:nvPr/>
        </p:nvSpPr>
        <p:spPr>
          <a:xfrm>
            <a:off x="8695124" y="6202510"/>
            <a:ext cx="25741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Bierstadt Display"/>
                <a:cs typeface="Calibri"/>
                <a:hlinkClick r:id="rId7"/>
              </a:rPr>
              <a:t>Back to school mudroom</a:t>
            </a:r>
            <a:endParaRPr lang="en-US">
              <a:latin typeface="Bierstadt Display"/>
            </a:endParaRPr>
          </a:p>
        </p:txBody>
      </p:sp>
      <p:pic>
        <p:nvPicPr>
          <p:cNvPr id="10" name="Picture 9" descr="A shelf with towels and bags&#10;&#10;Description automatically generated">
            <a:extLst>
              <a:ext uri="{FF2B5EF4-FFF2-40B4-BE49-F238E27FC236}">
                <a16:creationId xmlns:a16="http://schemas.microsoft.com/office/drawing/2014/main" id="{53D14088-8C29-35A7-CB57-73ACB95F3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3799" y="181295"/>
            <a:ext cx="2555776" cy="41147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64FB7-74CB-DB56-A033-5816CEC6472C}"/>
              </a:ext>
            </a:extLst>
          </p:cNvPr>
          <p:cNvSpPr txBox="1"/>
          <p:nvPr/>
        </p:nvSpPr>
        <p:spPr>
          <a:xfrm>
            <a:off x="5916705" y="4315864"/>
            <a:ext cx="2305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ierstadt"/>
                <a:cs typeface="Calibri"/>
                <a:hlinkClick r:id="rId9"/>
              </a:rPr>
              <a:t>Summer mudroom</a:t>
            </a:r>
            <a:endParaRPr lang="en-US" dirty="0">
              <a:latin typeface="Bierstadt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D830FD5-0141-1DCA-65FE-A44D1C0CFCBE}"/>
              </a:ext>
            </a:extLst>
          </p:cNvPr>
          <p:cNvSpPr/>
          <p:nvPr/>
        </p:nvSpPr>
        <p:spPr>
          <a:xfrm rot="2820000">
            <a:off x="8036218" y="2683008"/>
            <a:ext cx="1152605" cy="384201"/>
          </a:xfrm>
          <a:prstGeom prst="rightArrow">
            <a:avLst/>
          </a:prstGeom>
          <a:solidFill>
            <a:srgbClr val="F15E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69DF04-2EE2-7D2F-E603-FE5AADA3C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271"/>
            <a:ext cx="10515600" cy="1325563"/>
          </a:xfrm>
        </p:spPr>
        <p:txBody>
          <a:bodyPr/>
          <a:lstStyle/>
          <a:p>
            <a:r>
              <a:rPr lang="en-US">
                <a:latin typeface="Bierstadt"/>
                <a:cs typeface="Calibri Light"/>
              </a:rPr>
              <a:t>Use Cases</a:t>
            </a:r>
            <a:endParaRPr lang="en-US">
              <a:latin typeface="Bierstadt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8D0C179-42B5-3CE0-D53D-D78EEEF4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8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Blank black chalkboard with chalk">
            <a:extLst>
              <a:ext uri="{FF2B5EF4-FFF2-40B4-BE49-F238E27FC236}">
                <a16:creationId xmlns:a16="http://schemas.microsoft.com/office/drawing/2014/main" id="{D92B953E-3A4E-4F8E-FDC5-5D78AD388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6" b="30586"/>
          <a:stretch/>
        </p:blipFill>
        <p:spPr>
          <a:xfrm>
            <a:off x="-10419" y="2131"/>
            <a:ext cx="12202834" cy="3158712"/>
          </a:xfrm>
        </p:spPr>
      </p:pic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158F5284-DEB7-2696-65F5-05D73F31B546}"/>
              </a:ext>
            </a:extLst>
          </p:cNvPr>
          <p:cNvSpPr/>
          <p:nvPr/>
        </p:nvSpPr>
        <p:spPr>
          <a:xfrm>
            <a:off x="5098584" y="464633"/>
            <a:ext cx="1276194" cy="1177073"/>
          </a:xfrm>
          <a:prstGeom prst="flowChartDelay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2C241BA-1E99-0455-9833-E5D8CEAF591F}"/>
              </a:ext>
            </a:extLst>
          </p:cNvPr>
          <p:cNvSpPr/>
          <p:nvPr/>
        </p:nvSpPr>
        <p:spPr>
          <a:xfrm>
            <a:off x="-947855" y="464635"/>
            <a:ext cx="7322633" cy="1177073"/>
          </a:xfrm>
          <a:prstGeom prst="flowChartTerminator">
            <a:avLst/>
          </a:prstGeom>
          <a:solidFill>
            <a:srgbClr val="FC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5A8CC-F5D2-4150-9F88-9B4B05DF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938"/>
            <a:ext cx="10515600" cy="1325563"/>
          </a:xfrm>
        </p:spPr>
        <p:txBody>
          <a:bodyPr/>
          <a:lstStyle/>
          <a:p>
            <a:r>
              <a:rPr lang="en-US">
                <a:latin typeface="Bierstadt"/>
                <a:cs typeface="Calibri Light"/>
              </a:rPr>
              <a:t>Market Research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D0FE13-02B2-990E-E735-DC7E6A3C5E19}"/>
              </a:ext>
            </a:extLst>
          </p:cNvPr>
          <p:cNvSpPr/>
          <p:nvPr/>
        </p:nvSpPr>
        <p:spPr>
          <a:xfrm>
            <a:off x="162282" y="2813565"/>
            <a:ext cx="3654009" cy="3656167"/>
          </a:xfrm>
          <a:custGeom>
            <a:avLst/>
            <a:gdLst>
              <a:gd name="connsiteX0" fmla="*/ 0 w 3654009"/>
              <a:gd name="connsiteY0" fmla="*/ 1828084 h 3656167"/>
              <a:gd name="connsiteX1" fmla="*/ 1827005 w 3654009"/>
              <a:gd name="connsiteY1" fmla="*/ 0 h 3656167"/>
              <a:gd name="connsiteX2" fmla="*/ 3654010 w 3654009"/>
              <a:gd name="connsiteY2" fmla="*/ 1828084 h 3656167"/>
              <a:gd name="connsiteX3" fmla="*/ 1827005 w 3654009"/>
              <a:gd name="connsiteY3" fmla="*/ 3656168 h 3656167"/>
              <a:gd name="connsiteX4" fmla="*/ 0 w 3654009"/>
              <a:gd name="connsiteY4" fmla="*/ 1828084 h 365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009" h="3656167" fill="none" extrusionOk="0">
                <a:moveTo>
                  <a:pt x="0" y="1828084"/>
                </a:moveTo>
                <a:cubicBezTo>
                  <a:pt x="-114981" y="670679"/>
                  <a:pt x="774034" y="-39360"/>
                  <a:pt x="1827005" y="0"/>
                </a:cubicBezTo>
                <a:cubicBezTo>
                  <a:pt x="2871434" y="-40391"/>
                  <a:pt x="3783634" y="961747"/>
                  <a:pt x="3654010" y="1828084"/>
                </a:cubicBezTo>
                <a:cubicBezTo>
                  <a:pt x="3599822" y="2860215"/>
                  <a:pt x="2943992" y="3440870"/>
                  <a:pt x="1827005" y="3656168"/>
                </a:cubicBezTo>
                <a:cubicBezTo>
                  <a:pt x="1027940" y="3674620"/>
                  <a:pt x="-5808" y="2877601"/>
                  <a:pt x="0" y="1828084"/>
                </a:cubicBezTo>
                <a:close/>
              </a:path>
              <a:path w="3654009" h="3656167" stroke="0" extrusionOk="0">
                <a:moveTo>
                  <a:pt x="0" y="1828084"/>
                </a:moveTo>
                <a:cubicBezTo>
                  <a:pt x="-39594" y="694172"/>
                  <a:pt x="649755" y="14485"/>
                  <a:pt x="1827005" y="0"/>
                </a:cubicBezTo>
                <a:cubicBezTo>
                  <a:pt x="2747785" y="122940"/>
                  <a:pt x="3548438" y="707492"/>
                  <a:pt x="3654010" y="1828084"/>
                </a:cubicBezTo>
                <a:cubicBezTo>
                  <a:pt x="3752355" y="3003953"/>
                  <a:pt x="3027058" y="3707654"/>
                  <a:pt x="1827005" y="3656168"/>
                </a:cubicBezTo>
                <a:cubicBezTo>
                  <a:pt x="774564" y="3686301"/>
                  <a:pt x="-58932" y="2784679"/>
                  <a:pt x="0" y="1828084"/>
                </a:cubicBezTo>
                <a:close/>
              </a:path>
            </a:pathLst>
          </a:custGeom>
          <a:solidFill>
            <a:srgbClr val="21485D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Bierstadt"/>
                <a:ea typeface="Calibri"/>
                <a:cs typeface="Calibri"/>
              </a:rPr>
              <a:t>Total Addressable Market (TAM)</a:t>
            </a:r>
            <a:endParaRPr lang="en-US">
              <a:cs typeface="Calibri" panose="020F0502020204030204"/>
            </a:endParaRPr>
          </a:p>
          <a:p>
            <a:pPr algn="ctr"/>
            <a:r>
              <a:rPr lang="en-US" sz="2300" b="1">
                <a:solidFill>
                  <a:srgbClr val="FCC212"/>
                </a:solidFill>
                <a:latin typeface="Bierstadt"/>
                <a:ea typeface="Calibri"/>
                <a:cs typeface="Calibri"/>
              </a:rPr>
              <a:t>$3.3 Billion</a:t>
            </a:r>
          </a:p>
          <a:p>
            <a:pPr algn="ctr"/>
            <a:endParaRPr lang="en-US" sz="2300" b="1">
              <a:solidFill>
                <a:schemeClr val="tx1"/>
              </a:solidFill>
              <a:latin typeface="Bierstadt"/>
              <a:ea typeface="Calibri"/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D59E58-14F7-8DCD-2B72-172287E47B44}"/>
              </a:ext>
            </a:extLst>
          </p:cNvPr>
          <p:cNvSpPr/>
          <p:nvPr/>
        </p:nvSpPr>
        <p:spPr>
          <a:xfrm>
            <a:off x="4273997" y="2814487"/>
            <a:ext cx="3658623" cy="3650302"/>
          </a:xfrm>
          <a:custGeom>
            <a:avLst/>
            <a:gdLst>
              <a:gd name="connsiteX0" fmla="*/ 0 w 3658623"/>
              <a:gd name="connsiteY0" fmla="*/ 1825151 h 3650302"/>
              <a:gd name="connsiteX1" fmla="*/ 1829312 w 3658623"/>
              <a:gd name="connsiteY1" fmla="*/ 0 h 3650302"/>
              <a:gd name="connsiteX2" fmla="*/ 3658624 w 3658623"/>
              <a:gd name="connsiteY2" fmla="*/ 1825151 h 3650302"/>
              <a:gd name="connsiteX3" fmla="*/ 1829312 w 3658623"/>
              <a:gd name="connsiteY3" fmla="*/ 3650302 h 3650302"/>
              <a:gd name="connsiteX4" fmla="*/ 0 w 3658623"/>
              <a:gd name="connsiteY4" fmla="*/ 1825151 h 365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8623" h="3650302" fill="none" extrusionOk="0">
                <a:moveTo>
                  <a:pt x="0" y="1825151"/>
                </a:moveTo>
                <a:cubicBezTo>
                  <a:pt x="-111814" y="673436"/>
                  <a:pt x="698348" y="-108077"/>
                  <a:pt x="1829312" y="0"/>
                </a:cubicBezTo>
                <a:cubicBezTo>
                  <a:pt x="2898976" y="-67729"/>
                  <a:pt x="3812556" y="987304"/>
                  <a:pt x="3658624" y="1825151"/>
                </a:cubicBezTo>
                <a:cubicBezTo>
                  <a:pt x="3616703" y="2850567"/>
                  <a:pt x="2866050" y="3597581"/>
                  <a:pt x="1829312" y="3650302"/>
                </a:cubicBezTo>
                <a:cubicBezTo>
                  <a:pt x="947238" y="3661571"/>
                  <a:pt x="-17633" y="2954279"/>
                  <a:pt x="0" y="1825151"/>
                </a:cubicBezTo>
                <a:close/>
              </a:path>
              <a:path w="3658623" h="3650302" stroke="0" extrusionOk="0">
                <a:moveTo>
                  <a:pt x="0" y="1825151"/>
                </a:moveTo>
                <a:cubicBezTo>
                  <a:pt x="-22028" y="747999"/>
                  <a:pt x="700386" y="10214"/>
                  <a:pt x="1829312" y="0"/>
                </a:cubicBezTo>
                <a:cubicBezTo>
                  <a:pt x="2726887" y="157042"/>
                  <a:pt x="3520534" y="671998"/>
                  <a:pt x="3658624" y="1825151"/>
                </a:cubicBezTo>
                <a:cubicBezTo>
                  <a:pt x="3683701" y="2875545"/>
                  <a:pt x="3030687" y="3701801"/>
                  <a:pt x="1829312" y="3650302"/>
                </a:cubicBezTo>
                <a:cubicBezTo>
                  <a:pt x="676937" y="3748913"/>
                  <a:pt x="-71848" y="2768504"/>
                  <a:pt x="0" y="1825151"/>
                </a:cubicBezTo>
                <a:close/>
              </a:path>
            </a:pathLst>
          </a:custGeom>
          <a:solidFill>
            <a:srgbClr val="21485D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Bierstadt"/>
                <a:ea typeface="Calibri"/>
                <a:cs typeface="Calibri"/>
              </a:rPr>
              <a:t>Serviceable Addressable Market (SAM)</a:t>
            </a:r>
            <a:endParaRPr lang="en-US"/>
          </a:p>
          <a:p>
            <a:pPr algn="ctr"/>
            <a:r>
              <a:rPr lang="en-US" sz="2400" b="1">
                <a:solidFill>
                  <a:srgbClr val="FCC212"/>
                </a:solidFill>
                <a:latin typeface="Bierstadt"/>
                <a:ea typeface="Calibri"/>
                <a:cs typeface="Calibri"/>
              </a:rPr>
              <a:t>$1 Billion</a:t>
            </a:r>
          </a:p>
          <a:p>
            <a:pPr algn="ctr"/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DC8ED0-B145-45CD-5233-A4CC1D2F1E29}"/>
              </a:ext>
            </a:extLst>
          </p:cNvPr>
          <p:cNvSpPr/>
          <p:nvPr/>
        </p:nvSpPr>
        <p:spPr>
          <a:xfrm>
            <a:off x="8375166" y="2810928"/>
            <a:ext cx="3653878" cy="3653861"/>
          </a:xfrm>
          <a:custGeom>
            <a:avLst/>
            <a:gdLst>
              <a:gd name="connsiteX0" fmla="*/ 0 w 3653878"/>
              <a:gd name="connsiteY0" fmla="*/ 1826931 h 3653861"/>
              <a:gd name="connsiteX1" fmla="*/ 1826939 w 3653878"/>
              <a:gd name="connsiteY1" fmla="*/ 0 h 3653861"/>
              <a:gd name="connsiteX2" fmla="*/ 3653878 w 3653878"/>
              <a:gd name="connsiteY2" fmla="*/ 1826931 h 3653861"/>
              <a:gd name="connsiteX3" fmla="*/ 1826939 w 3653878"/>
              <a:gd name="connsiteY3" fmla="*/ 3653862 h 3653861"/>
              <a:gd name="connsiteX4" fmla="*/ 0 w 3653878"/>
              <a:gd name="connsiteY4" fmla="*/ 1826931 h 365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3878" h="3653861" fill="none" extrusionOk="0">
                <a:moveTo>
                  <a:pt x="0" y="1826931"/>
                </a:moveTo>
                <a:cubicBezTo>
                  <a:pt x="-139000" y="639292"/>
                  <a:pt x="708441" y="-98085"/>
                  <a:pt x="1826939" y="0"/>
                </a:cubicBezTo>
                <a:cubicBezTo>
                  <a:pt x="2869900" y="-38758"/>
                  <a:pt x="3754529" y="929204"/>
                  <a:pt x="3653878" y="1826931"/>
                </a:cubicBezTo>
                <a:cubicBezTo>
                  <a:pt x="3575352" y="2868535"/>
                  <a:pt x="2907349" y="3511436"/>
                  <a:pt x="1826939" y="3653862"/>
                </a:cubicBezTo>
                <a:cubicBezTo>
                  <a:pt x="962966" y="3666607"/>
                  <a:pt x="-26977" y="3021231"/>
                  <a:pt x="0" y="1826931"/>
                </a:cubicBezTo>
                <a:close/>
              </a:path>
              <a:path w="3653878" h="3653861" stroke="0" extrusionOk="0">
                <a:moveTo>
                  <a:pt x="0" y="1826931"/>
                </a:moveTo>
                <a:cubicBezTo>
                  <a:pt x="-65718" y="611649"/>
                  <a:pt x="596557" y="19063"/>
                  <a:pt x="1826939" y="0"/>
                </a:cubicBezTo>
                <a:cubicBezTo>
                  <a:pt x="2738058" y="136349"/>
                  <a:pt x="3501741" y="658029"/>
                  <a:pt x="3653878" y="1826931"/>
                </a:cubicBezTo>
                <a:cubicBezTo>
                  <a:pt x="3710171" y="2931076"/>
                  <a:pt x="3052039" y="3712108"/>
                  <a:pt x="1826939" y="3653862"/>
                </a:cubicBezTo>
                <a:cubicBezTo>
                  <a:pt x="634770" y="3781003"/>
                  <a:pt x="-106561" y="2740032"/>
                  <a:pt x="0" y="1826931"/>
                </a:cubicBezTo>
                <a:close/>
              </a:path>
            </a:pathLst>
          </a:custGeom>
          <a:solidFill>
            <a:srgbClr val="21485D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Bierstadt"/>
                <a:ea typeface="Calibri"/>
                <a:cs typeface="Calibri"/>
              </a:rPr>
              <a:t>Serviceable Obtainable Market (SOM)</a:t>
            </a:r>
          </a:p>
          <a:p>
            <a:pPr algn="ctr"/>
            <a:r>
              <a:rPr lang="en-US" sz="2000" b="1">
                <a:solidFill>
                  <a:srgbClr val="FCC212"/>
                </a:solidFill>
                <a:latin typeface="Bierstadt"/>
                <a:ea typeface="Calibri"/>
                <a:cs typeface="Calibri"/>
              </a:rPr>
              <a:t>$5 Million</a:t>
            </a:r>
          </a:p>
        </p:txBody>
      </p:sp>
      <p:pic>
        <p:nvPicPr>
          <p:cNvPr id="10" name="Graphic 9" descr="Arrow: Slight curve with solid fill">
            <a:extLst>
              <a:ext uri="{FF2B5EF4-FFF2-40B4-BE49-F238E27FC236}">
                <a16:creationId xmlns:a16="http://schemas.microsoft.com/office/drawing/2014/main" id="{48BE0F5B-7590-3D02-41A8-FFDD83C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8172" y="4798529"/>
            <a:ext cx="1769325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2A7D71-7589-FF06-E8F0-858D7533C31F}"/>
              </a:ext>
            </a:extLst>
          </p:cNvPr>
          <p:cNvSpPr txBox="1"/>
          <p:nvPr/>
        </p:nvSpPr>
        <p:spPr>
          <a:xfrm>
            <a:off x="2937081" y="6262549"/>
            <a:ext cx="23727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Bierstadt"/>
                <a:ea typeface="Calibri"/>
                <a:cs typeface="Calibri"/>
              </a:rPr>
              <a:t>Modular -&gt; Shelf &amp; Container ~ 30% of market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C8CE8-B01B-634F-A5EF-214DE44174CD}"/>
              </a:ext>
            </a:extLst>
          </p:cNvPr>
          <p:cNvSpPr txBox="1"/>
          <p:nvPr/>
        </p:nvSpPr>
        <p:spPr>
          <a:xfrm>
            <a:off x="7139595" y="6125567"/>
            <a:ext cx="21806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Bierstadt"/>
                <a:ea typeface="Calibri"/>
                <a:cs typeface="Calibri"/>
              </a:rPr>
              <a:t>Predicted penetration rate (0.5%)</a:t>
            </a:r>
          </a:p>
        </p:txBody>
      </p:sp>
      <p:pic>
        <p:nvPicPr>
          <p:cNvPr id="14" name="Graphic 13" descr="Arrow: Slight curve with solid fill">
            <a:extLst>
              <a:ext uri="{FF2B5EF4-FFF2-40B4-BE49-F238E27FC236}">
                <a16:creationId xmlns:a16="http://schemas.microsoft.com/office/drawing/2014/main" id="{5EEEED13-B555-84BA-F573-55E1F7E37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7365" y="4798528"/>
            <a:ext cx="1769325" cy="914400"/>
          </a:xfrm>
          <a:prstGeom prst="rect">
            <a:avLst/>
          </a:prstGeom>
        </p:spPr>
      </p:pic>
      <p:pic>
        <p:nvPicPr>
          <p:cNvPr id="6" name="Picture 5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F16353B2-14AE-96F0-2D92-0BFC4D11B6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2" y="6033744"/>
            <a:ext cx="575052" cy="70686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DA72F5-DB9D-561F-B9D2-E58BFFF4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4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6F7744F-51E7-E8CB-062D-A13D6F556A03}"/>
              </a:ext>
            </a:extLst>
          </p:cNvPr>
          <p:cNvSpPr/>
          <p:nvPr/>
        </p:nvSpPr>
        <p:spPr>
          <a:xfrm>
            <a:off x="6810126" y="439852"/>
            <a:ext cx="1485140" cy="1177073"/>
          </a:xfrm>
          <a:prstGeom prst="flowChartDelay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91E18B8B-4741-5825-A137-D553CC8A8AF2}"/>
              </a:ext>
            </a:extLst>
          </p:cNvPr>
          <p:cNvSpPr/>
          <p:nvPr/>
        </p:nvSpPr>
        <p:spPr>
          <a:xfrm>
            <a:off x="-1084147" y="439854"/>
            <a:ext cx="9374668" cy="1177073"/>
          </a:xfrm>
          <a:prstGeom prst="flowChartTerminator">
            <a:avLst/>
          </a:prstGeom>
          <a:solidFill>
            <a:srgbClr val="214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5D29-BB65-2A49-9843-3910029C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3238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erstadt"/>
                <a:cs typeface="Calibri Light"/>
              </a:rPr>
              <a:t>Differentiation &amp; Competition</a:t>
            </a:r>
            <a:endParaRPr lang="en-US">
              <a:solidFill>
                <a:schemeClr val="bg1"/>
              </a:solidFill>
              <a:latin typeface="Bierstadt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21B3203-7DEF-C1AC-5191-6475C3B10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18393"/>
              </p:ext>
            </p:extLst>
          </p:nvPr>
        </p:nvGraphicFramePr>
        <p:xfrm>
          <a:off x="724505" y="1713183"/>
          <a:ext cx="11077805" cy="509266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33814">
                  <a:extLst>
                    <a:ext uri="{9D8B030D-6E8A-4147-A177-3AD203B41FA5}">
                      <a16:colId xmlns:a16="http://schemas.microsoft.com/office/drawing/2014/main" val="117007721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016314119"/>
                    </a:ext>
                  </a:extLst>
                </a:gridCol>
                <a:gridCol w="1859507">
                  <a:extLst>
                    <a:ext uri="{9D8B030D-6E8A-4147-A177-3AD203B41FA5}">
                      <a16:colId xmlns:a16="http://schemas.microsoft.com/office/drawing/2014/main" val="2023495397"/>
                    </a:ext>
                  </a:extLst>
                </a:gridCol>
                <a:gridCol w="1774203">
                  <a:extLst>
                    <a:ext uri="{9D8B030D-6E8A-4147-A177-3AD203B41FA5}">
                      <a16:colId xmlns:a16="http://schemas.microsoft.com/office/drawing/2014/main" val="4025853487"/>
                    </a:ext>
                  </a:extLst>
                </a:gridCol>
                <a:gridCol w="1852681">
                  <a:extLst>
                    <a:ext uri="{9D8B030D-6E8A-4147-A177-3AD203B41FA5}">
                      <a16:colId xmlns:a16="http://schemas.microsoft.com/office/drawing/2014/main" val="11681027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08216744"/>
                    </a:ext>
                  </a:extLst>
                </a:gridCol>
              </a:tblGrid>
              <a:tr h="886426"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Multi-functional Parts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No Tools Required</a:t>
                      </a:r>
                      <a:endParaRPr lang="en-US" sz="1600">
                        <a:latin typeface="Bierstad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Rental-Friendly</a:t>
                      </a:r>
                      <a:endParaRPr lang="en-US" sz="1200">
                        <a:latin typeface="Bierstad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Different Configurations Possible</a:t>
                      </a:r>
                      <a:endParaRPr lang="en-US" sz="1200">
                        <a:latin typeface="Bierstad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</a:rPr>
                        <a:t>Different Color Palettes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20802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chemeClr val="tx1"/>
                          </a:solidFill>
                          <a:latin typeface="Bierstadt"/>
                        </a:rPr>
                        <a:t>SnapShelf</a:t>
                      </a:r>
                      <a:endParaRPr lang="en-US">
                        <a:solidFill>
                          <a:schemeClr val="tx1"/>
                        </a:solidFill>
                        <a:latin typeface="Bierstad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08435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Perch by Honey Can 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6344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Magnetic Shelf by Studio3SDesign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49110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Modular Pegboard Shelving by Container Store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0691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baseline="0" noProof="0">
                          <a:solidFill>
                            <a:schemeClr val="tx1"/>
                          </a:solidFill>
                        </a:rPr>
                        <a:t>Stove Shelf</a:t>
                      </a:r>
                      <a:endParaRPr lang="en-US">
                        <a:solidFill>
                          <a:schemeClr val="tx1"/>
                        </a:solidFill>
                        <a:latin typeface="Bierstad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Bierstad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01409"/>
                  </a:ext>
                </a:extLst>
              </a:tr>
            </a:tbl>
          </a:graphicData>
        </a:graphic>
      </p:graphicFrame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61EC9B1B-2FB3-7887-2E33-3ED9BF2B2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9765" y="3499888"/>
            <a:ext cx="720877" cy="720877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FFCF10CD-B2DC-99D4-BCE5-D87BF4617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9226" y="6040652"/>
            <a:ext cx="672495" cy="678543"/>
          </a:xfrm>
          <a:prstGeom prst="rect">
            <a:avLst/>
          </a:prstGeom>
        </p:spPr>
      </p:pic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A3ADC02D-7AEC-F910-2C2D-70C6DB68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5768" y="4354498"/>
            <a:ext cx="672495" cy="678543"/>
          </a:xfrm>
          <a:prstGeom prst="rect">
            <a:avLst/>
          </a:prstGeom>
        </p:spPr>
      </p:pic>
      <p:pic>
        <p:nvPicPr>
          <p:cNvPr id="34" name="Graphic 33" descr="Close with solid fill">
            <a:extLst>
              <a:ext uri="{FF2B5EF4-FFF2-40B4-BE49-F238E27FC236}">
                <a16:creationId xmlns:a16="http://schemas.microsoft.com/office/drawing/2014/main" id="{3BAB0B8D-D776-24B5-5F33-86F5B2F2F0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860" y="5208929"/>
            <a:ext cx="672495" cy="678543"/>
          </a:xfrm>
          <a:prstGeom prst="rect">
            <a:avLst/>
          </a:prstGeom>
        </p:spPr>
      </p:pic>
      <p:pic>
        <p:nvPicPr>
          <p:cNvPr id="35" name="Graphic 34" descr="Badge Tick1 with solid fill">
            <a:extLst>
              <a:ext uri="{FF2B5EF4-FFF2-40B4-BE49-F238E27FC236}">
                <a16:creationId xmlns:a16="http://schemas.microsoft.com/office/drawing/2014/main" id="{699FE011-7B46-5789-E855-C49CC6E6E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8094" y="2648652"/>
            <a:ext cx="720877" cy="720877"/>
          </a:xfrm>
          <a:prstGeom prst="rect">
            <a:avLst/>
          </a:prstGeom>
        </p:spPr>
      </p:pic>
      <p:pic>
        <p:nvPicPr>
          <p:cNvPr id="36" name="Graphic 35" descr="Badge Tick1 with solid fill">
            <a:extLst>
              <a:ext uri="{FF2B5EF4-FFF2-40B4-BE49-F238E27FC236}">
                <a16:creationId xmlns:a16="http://schemas.microsoft.com/office/drawing/2014/main" id="{8DCB90DB-AB10-F872-D470-6049B0FDB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7681" y="2686752"/>
            <a:ext cx="720877" cy="720877"/>
          </a:xfrm>
          <a:prstGeom prst="rect">
            <a:avLst/>
          </a:prstGeom>
        </p:spPr>
      </p:pic>
      <p:pic>
        <p:nvPicPr>
          <p:cNvPr id="37" name="Graphic 36" descr="Badge Tick1 with solid fill">
            <a:extLst>
              <a:ext uri="{FF2B5EF4-FFF2-40B4-BE49-F238E27FC236}">
                <a16:creationId xmlns:a16="http://schemas.microsoft.com/office/drawing/2014/main" id="{2E1A28C6-60F6-8B5D-2FF9-A520168EE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4321" y="2683113"/>
            <a:ext cx="720877" cy="720877"/>
          </a:xfrm>
          <a:prstGeom prst="rect">
            <a:avLst/>
          </a:prstGeom>
        </p:spPr>
      </p:pic>
      <p:pic>
        <p:nvPicPr>
          <p:cNvPr id="38" name="Graphic 37" descr="Badge Tick1 with solid fill">
            <a:extLst>
              <a:ext uri="{FF2B5EF4-FFF2-40B4-BE49-F238E27FC236}">
                <a16:creationId xmlns:a16="http://schemas.microsoft.com/office/drawing/2014/main" id="{BDBA057F-B3C5-2632-2382-DA619ACF1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3685" y="2686753"/>
            <a:ext cx="720877" cy="720877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5E4234A8-939B-82F2-CF35-D8C9FAE57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7861" y="4336927"/>
            <a:ext cx="672495" cy="678543"/>
          </a:xfrm>
          <a:prstGeom prst="rect">
            <a:avLst/>
          </a:prstGeom>
        </p:spPr>
      </p:pic>
      <p:pic>
        <p:nvPicPr>
          <p:cNvPr id="49" name="Graphic 48" descr="Close with solid fill">
            <a:extLst>
              <a:ext uri="{FF2B5EF4-FFF2-40B4-BE49-F238E27FC236}">
                <a16:creationId xmlns:a16="http://schemas.microsoft.com/office/drawing/2014/main" id="{A1B737A7-F3E5-C49C-DA24-91A3F18FC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4108" y="5204465"/>
            <a:ext cx="672495" cy="678543"/>
          </a:xfrm>
          <a:prstGeom prst="rect">
            <a:avLst/>
          </a:prstGeom>
        </p:spPr>
      </p:pic>
      <p:pic>
        <p:nvPicPr>
          <p:cNvPr id="51" name="Graphic 50" descr="Badge Tick1 with solid fill">
            <a:extLst>
              <a:ext uri="{FF2B5EF4-FFF2-40B4-BE49-F238E27FC236}">
                <a16:creationId xmlns:a16="http://schemas.microsoft.com/office/drawing/2014/main" id="{F76B8A57-29D1-8270-2FC2-89ABEC126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281" y="2685731"/>
            <a:ext cx="720877" cy="720877"/>
          </a:xfrm>
          <a:prstGeom prst="rect">
            <a:avLst/>
          </a:prstGeom>
        </p:spPr>
      </p:pic>
      <p:pic>
        <p:nvPicPr>
          <p:cNvPr id="52" name="Graphic 51" descr="Close with solid fill">
            <a:extLst>
              <a:ext uri="{FF2B5EF4-FFF2-40B4-BE49-F238E27FC236}">
                <a16:creationId xmlns:a16="http://schemas.microsoft.com/office/drawing/2014/main" id="{5F541698-5BEB-C5FC-9A6B-1C9B6C0AD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9861" y="5218167"/>
            <a:ext cx="672495" cy="678543"/>
          </a:xfrm>
          <a:prstGeom prst="rect">
            <a:avLst/>
          </a:prstGeom>
        </p:spPr>
      </p:pic>
      <p:pic>
        <p:nvPicPr>
          <p:cNvPr id="55" name="Graphic 54" descr="Close with solid fill">
            <a:extLst>
              <a:ext uri="{FF2B5EF4-FFF2-40B4-BE49-F238E27FC236}">
                <a16:creationId xmlns:a16="http://schemas.microsoft.com/office/drawing/2014/main" id="{52CA4EAE-A52F-9149-DC08-13DE9264B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9488" y="3521058"/>
            <a:ext cx="672495" cy="678543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ABF3A856-6562-4347-E34E-4FFD83B27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4729" y="5200975"/>
            <a:ext cx="672495" cy="678543"/>
          </a:xfrm>
          <a:prstGeom prst="rect">
            <a:avLst/>
          </a:prstGeom>
        </p:spPr>
      </p:pic>
      <p:pic>
        <p:nvPicPr>
          <p:cNvPr id="10" name="Picture 9" descr="A colorful hexagons with black background&#10;&#10;Description automatically generated">
            <a:extLst>
              <a:ext uri="{FF2B5EF4-FFF2-40B4-BE49-F238E27FC236}">
                <a16:creationId xmlns:a16="http://schemas.microsoft.com/office/drawing/2014/main" id="{FA3EFDF1-5F0C-8E87-1304-442A2EFD23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76" y="132302"/>
            <a:ext cx="575052" cy="706865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713016DB-763B-7379-E402-6DBD3647B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5103" y="3548003"/>
            <a:ext cx="672495" cy="678543"/>
          </a:xfrm>
          <a:prstGeom prst="rect">
            <a:avLst/>
          </a:prstGeom>
        </p:spPr>
      </p:pic>
      <p:pic>
        <p:nvPicPr>
          <p:cNvPr id="13" name="Graphic 12" descr="Badge Tick1 with solid fill">
            <a:extLst>
              <a:ext uri="{FF2B5EF4-FFF2-40B4-BE49-F238E27FC236}">
                <a16:creationId xmlns:a16="http://schemas.microsoft.com/office/drawing/2014/main" id="{99AB2A1B-4C5D-F828-0FEA-14A57F5E2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004" y="3499888"/>
            <a:ext cx="720877" cy="720877"/>
          </a:xfrm>
          <a:prstGeom prst="rect">
            <a:avLst/>
          </a:prstGeom>
        </p:spPr>
      </p:pic>
      <p:pic>
        <p:nvPicPr>
          <p:cNvPr id="16" name="Graphic 15" descr="Badge Tick1 with solid fill">
            <a:extLst>
              <a:ext uri="{FF2B5EF4-FFF2-40B4-BE49-F238E27FC236}">
                <a16:creationId xmlns:a16="http://schemas.microsoft.com/office/drawing/2014/main" id="{5132CB8B-567F-7EFF-8945-F68D99003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0541" y="3547812"/>
            <a:ext cx="720877" cy="720877"/>
          </a:xfrm>
          <a:prstGeom prst="rect">
            <a:avLst/>
          </a:prstGeom>
        </p:spPr>
      </p:pic>
      <p:pic>
        <p:nvPicPr>
          <p:cNvPr id="17" name="Graphic 16" descr="Badge Tick1 with solid fill">
            <a:extLst>
              <a:ext uri="{FF2B5EF4-FFF2-40B4-BE49-F238E27FC236}">
                <a16:creationId xmlns:a16="http://schemas.microsoft.com/office/drawing/2014/main" id="{59B03392-6ECE-CF54-E771-8C318B4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0541" y="4317432"/>
            <a:ext cx="720877" cy="720877"/>
          </a:xfrm>
          <a:prstGeom prst="rect">
            <a:avLst/>
          </a:prstGeom>
        </p:spPr>
      </p:pic>
      <p:pic>
        <p:nvPicPr>
          <p:cNvPr id="18" name="Graphic 17" descr="Badge Tick1 with solid fill">
            <a:extLst>
              <a:ext uri="{FF2B5EF4-FFF2-40B4-BE49-F238E27FC236}">
                <a16:creationId xmlns:a16="http://schemas.microsoft.com/office/drawing/2014/main" id="{8F34D3D8-E825-B99D-2111-F64EC2A6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9764" y="4338088"/>
            <a:ext cx="720877" cy="720877"/>
          </a:xfrm>
          <a:prstGeom prst="rect">
            <a:avLst/>
          </a:prstGeom>
        </p:spPr>
      </p:pic>
      <p:pic>
        <p:nvPicPr>
          <p:cNvPr id="19" name="Graphic 18" descr="Badge Tick1 with solid fill">
            <a:extLst>
              <a:ext uri="{FF2B5EF4-FFF2-40B4-BE49-F238E27FC236}">
                <a16:creationId xmlns:a16="http://schemas.microsoft.com/office/drawing/2014/main" id="{2E0C8649-F3F7-919A-1399-3AAF747D0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5513" y="4313790"/>
            <a:ext cx="720877" cy="720877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C3FC6BA3-867D-5F29-E52D-AAE8E4884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4107" y="6075321"/>
            <a:ext cx="672495" cy="678543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8C91A4EF-649F-0A45-B450-DAD1F9298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4107" y="5204464"/>
            <a:ext cx="672495" cy="678543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5D84F159-C618-A3A3-A46E-833B95F66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3316" y="5217270"/>
            <a:ext cx="672495" cy="678543"/>
          </a:xfrm>
          <a:prstGeom prst="rect">
            <a:avLst/>
          </a:prstGeom>
        </p:spPr>
      </p:pic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B63F6E59-E366-32B5-F725-DF72A74EB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5031" y="6077470"/>
            <a:ext cx="672495" cy="678543"/>
          </a:xfrm>
          <a:prstGeom prst="rect">
            <a:avLst/>
          </a:prstGeom>
        </p:spPr>
      </p:pic>
      <p:pic>
        <p:nvPicPr>
          <p:cNvPr id="31" name="Graphic 30" descr="Badge Tick1 with solid fill">
            <a:extLst>
              <a:ext uri="{FF2B5EF4-FFF2-40B4-BE49-F238E27FC236}">
                <a16:creationId xmlns:a16="http://schemas.microsoft.com/office/drawing/2014/main" id="{1F27F13B-C76A-89A9-86BA-92BC09CB3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4574" y="6052742"/>
            <a:ext cx="720877" cy="720877"/>
          </a:xfrm>
          <a:prstGeom prst="rect">
            <a:avLst/>
          </a:prstGeom>
        </p:spPr>
      </p:pic>
      <p:pic>
        <p:nvPicPr>
          <p:cNvPr id="32" name="Graphic 31" descr="Badge Tick1 with solid fill">
            <a:extLst>
              <a:ext uri="{FF2B5EF4-FFF2-40B4-BE49-F238E27FC236}">
                <a16:creationId xmlns:a16="http://schemas.microsoft.com/office/drawing/2014/main" id="{7D471263-6B6E-12BE-24C1-6870834B6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7514" y="6065548"/>
            <a:ext cx="720877" cy="720877"/>
          </a:xfrm>
          <a:prstGeom prst="rect">
            <a:avLst/>
          </a:prstGeom>
        </p:spPr>
      </p:pic>
      <p:pic>
        <p:nvPicPr>
          <p:cNvPr id="33" name="Graphic 32" descr="Close with solid fill">
            <a:extLst>
              <a:ext uri="{FF2B5EF4-FFF2-40B4-BE49-F238E27FC236}">
                <a16:creationId xmlns:a16="http://schemas.microsoft.com/office/drawing/2014/main" id="{A5409CEC-9DE5-82F7-7131-92960A618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3393" y="6040651"/>
            <a:ext cx="672495" cy="678543"/>
          </a:xfrm>
          <a:prstGeom prst="rect">
            <a:avLst/>
          </a:prstGeom>
        </p:spPr>
      </p:pic>
      <p:pic>
        <p:nvPicPr>
          <p:cNvPr id="11" name="Graphic 10" descr="Badge Tick1 with solid fill">
            <a:extLst>
              <a:ext uri="{FF2B5EF4-FFF2-40B4-BE49-F238E27FC236}">
                <a16:creationId xmlns:a16="http://schemas.microsoft.com/office/drawing/2014/main" id="{C16E9181-8E1E-F7A3-F317-B872CCFC8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7623" y="5183908"/>
            <a:ext cx="720877" cy="720877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40E623D-7D07-1AE8-D8A0-49CF041A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7805" y="6424821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5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DB94893D14D8438909B8A26F2161F6" ma:contentTypeVersion="16" ma:contentTypeDescription="Create a new document." ma:contentTypeScope="" ma:versionID="24ec244ef3ce7d85983ab6ea8da9590b">
  <xsd:schema xmlns:xsd="http://www.w3.org/2001/XMLSchema" xmlns:xs="http://www.w3.org/2001/XMLSchema" xmlns:p="http://schemas.microsoft.com/office/2006/metadata/properties" xmlns:ns3="5059cfe1-d382-46e6-915a-ce7d482c4909" xmlns:ns4="9a8a47fd-76cf-43cd-9e18-45041cdb0120" targetNamespace="http://schemas.microsoft.com/office/2006/metadata/properties" ma:root="true" ma:fieldsID="004a58e33b484406ce7907383cd5707b" ns3:_="" ns4:_="">
    <xsd:import namespace="5059cfe1-d382-46e6-915a-ce7d482c4909"/>
    <xsd:import namespace="9a8a47fd-76cf-43cd-9e18-45041cdb01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Locatio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9cfe1-d382-46e6-915a-ce7d482c49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8a47fd-76cf-43cd-9e18-45041cdb012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59cfe1-d382-46e6-915a-ce7d482c4909" xsi:nil="true"/>
  </documentManagement>
</p:properties>
</file>

<file path=customXml/itemProps1.xml><?xml version="1.0" encoding="utf-8"?>
<ds:datastoreItem xmlns:ds="http://schemas.openxmlformats.org/officeDocument/2006/customXml" ds:itemID="{064904FE-5B2F-4586-9D0C-C73023CBC685}">
  <ds:schemaRefs>
    <ds:schemaRef ds:uri="5059cfe1-d382-46e6-915a-ce7d482c4909"/>
    <ds:schemaRef ds:uri="9a8a47fd-76cf-43cd-9e18-45041cdb012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A35C6F3-2BB2-459F-84AA-C5EE49CFF1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DE6CF8-DC0B-421D-AB90-281CC4827241}">
  <ds:schemaRefs>
    <ds:schemaRef ds:uri="5059cfe1-d382-46e6-915a-ce7d482c4909"/>
    <ds:schemaRef ds:uri="9a8a47fd-76cf-43cd-9e18-45041cdb012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2457</Words>
  <Application>Microsoft Macintosh PowerPoint</Application>
  <PresentationFormat>Widescreen</PresentationFormat>
  <Paragraphs>435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Arial,Sans-Serif</vt:lpstr>
      <vt:lpstr>Bierstadt</vt:lpstr>
      <vt:lpstr>Bierstadt Display</vt:lpstr>
      <vt:lpstr>Calibri</vt:lpstr>
      <vt:lpstr>Calibri Light</vt:lpstr>
      <vt:lpstr>Courier New</vt:lpstr>
      <vt:lpstr>Segoe UI</vt:lpstr>
      <vt:lpstr>Söhne</vt:lpstr>
      <vt:lpstr>Wingdings</vt:lpstr>
      <vt:lpstr>Office Theme</vt:lpstr>
      <vt:lpstr>SnapShelf </vt:lpstr>
      <vt:lpstr>Defining the Problem &amp; Pain Points</vt:lpstr>
      <vt:lpstr>Our Product Vision</vt:lpstr>
      <vt:lpstr>User Base  &amp; User Assumptions</vt:lpstr>
      <vt:lpstr>Product Concept</vt:lpstr>
      <vt:lpstr>Key Features</vt:lpstr>
      <vt:lpstr>Use Cases</vt:lpstr>
      <vt:lpstr>Market Research</vt:lpstr>
      <vt:lpstr>Differentiation &amp; Competition</vt:lpstr>
      <vt:lpstr>Business Model Canvas</vt:lpstr>
      <vt:lpstr>Market Specification</vt:lpstr>
      <vt:lpstr>Product Specification</vt:lpstr>
      <vt:lpstr>Product Specification</vt:lpstr>
      <vt:lpstr>DFMEA</vt:lpstr>
      <vt:lpstr>Stakeholder Matrix</vt:lpstr>
      <vt:lpstr>Product Roadmap</vt:lpstr>
      <vt:lpstr>Product Lifecycle</vt:lpstr>
      <vt:lpstr>Forecasting</vt:lpstr>
      <vt:lpstr>Conclusion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Deepshikha Soni</cp:lastModifiedBy>
  <cp:revision>5</cp:revision>
  <dcterms:created xsi:type="dcterms:W3CDTF">2023-11-08T19:45:35Z</dcterms:created>
  <dcterms:modified xsi:type="dcterms:W3CDTF">2024-04-05T21:13:26Z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0x010100B1DB94893D14D8438909B8A26F2161F6</vt:lpwstr>
  </property>
</Properties>
</file>